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5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6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>
            <a:lvl1pPr>
              <a:defRPr/>
            </a:lvl1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1" smtClean="0"/>
              <a:t>Google Maps</a:t>
            </a: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Creació d’un mapa personalitzat</a:t>
            </a:r>
            <a:endParaRPr lang="es-ES" noProof="1"/>
          </a:p>
        </p:txBody>
      </p:sp>
      <p:pic>
        <p:nvPicPr>
          <p:cNvPr id="1030" name="Picture 6" descr="http://cdn.shopify.com/s/files/1/0426/9209/files/Googlemapslogo2014.png?6123185784271560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02" y="1399309"/>
            <a:ext cx="2247611" cy="22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9"/>
            <a:ext cx="4815349" cy="1787562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/>
              <a:t>Seguidament, fem clic al lloc desitjat. Se’ns obre el quadre on podem donar el nom al punt d’interès i fer algun comentari o pujar una fotografia; escrivim un nom i el guardem.</a:t>
            </a:r>
            <a:endParaRPr lang="ca-ES" dirty="0"/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6136092" y="2052919"/>
            <a:ext cx="4815349" cy="178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a-ES" dirty="0" smtClean="0"/>
              <a:t>Tan bon punt desem el lloc, podem veure la informació de les coordenades.</a:t>
            </a:r>
            <a:endParaRPr lang="ca-ES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43" y="4101833"/>
            <a:ext cx="3619048" cy="221904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28" y="3949452"/>
            <a:ext cx="3723809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4541030" cy="4414384"/>
          </a:xfrm>
        </p:spPr>
        <p:txBody>
          <a:bodyPr>
            <a:normAutofit/>
          </a:bodyPr>
          <a:lstStyle/>
          <a:p>
            <a:r>
              <a:rPr lang="ca-ES" dirty="0" smtClean="0"/>
              <a:t>Podem seguir creant punts d’interès de la mateixa manera. </a:t>
            </a:r>
            <a:endParaRPr lang="ca-ES" dirty="0"/>
          </a:p>
          <a:p>
            <a:r>
              <a:rPr lang="ca-ES" dirty="0" smtClean="0"/>
              <a:t>Disposem d’altres opcions:</a:t>
            </a:r>
          </a:p>
          <a:p>
            <a:pPr lvl="1"/>
            <a:r>
              <a:rPr lang="ca-ES" dirty="0" smtClean="0"/>
              <a:t>Crear noves capes (per exemple, per crear una colla de punts d’interès d’un altre tipus).</a:t>
            </a:r>
          </a:p>
          <a:p>
            <a:pPr lvl="1"/>
            <a:r>
              <a:rPr lang="ca-ES" dirty="0" smtClean="0"/>
              <a:t>Compartir amb altres usuaris el mapa creat.</a:t>
            </a:r>
          </a:p>
          <a:p>
            <a:pPr lvl="1"/>
            <a:r>
              <a:rPr lang="ca-ES" dirty="0" smtClean="0"/>
              <a:t>Escollir el tipus de mapa.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31" y="2119745"/>
            <a:ext cx="2551376" cy="44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4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3" y="2052918"/>
            <a:ext cx="4067204" cy="4195481"/>
          </a:xfrm>
        </p:spPr>
        <p:txBody>
          <a:bodyPr/>
          <a:lstStyle/>
          <a:p>
            <a:r>
              <a:rPr lang="ca-ES" dirty="0" smtClean="0"/>
              <a:t>Si fem clic als tres punts verticals que hi ha al costat del botó </a:t>
            </a:r>
            <a:r>
              <a:rPr lang="ca-ES" i="1" dirty="0" smtClean="0"/>
              <a:t>Comparteix</a:t>
            </a:r>
            <a:r>
              <a:rPr lang="ca-ES" dirty="0" smtClean="0"/>
              <a:t>, s’obre el menú per crear un mapa nou </a:t>
            </a:r>
            <a:r>
              <a:rPr lang="ca-ES" dirty="0" smtClean="0"/>
              <a:t>i tot </a:t>
            </a:r>
            <a:r>
              <a:rPr lang="ca-ES" dirty="0" smtClean="0"/>
              <a:t>el que fa referència al mapa actiu:</a:t>
            </a:r>
          </a:p>
          <a:p>
            <a:pPr lvl="1"/>
            <a:r>
              <a:rPr lang="ca-ES" dirty="0" smtClean="0"/>
              <a:t>Copiar-lo.</a:t>
            </a:r>
          </a:p>
          <a:p>
            <a:pPr lvl="1"/>
            <a:r>
              <a:rPr lang="ca-ES" dirty="0" smtClean="0"/>
              <a:t>Obrir-lo.</a:t>
            </a:r>
          </a:p>
          <a:p>
            <a:pPr lvl="1"/>
            <a:r>
              <a:rPr lang="ca-ES" dirty="0" smtClean="0"/>
              <a:t>Suprimir-lo</a:t>
            </a:r>
          </a:p>
          <a:p>
            <a:pPr lvl="1"/>
            <a:r>
              <a:rPr lang="ca-ES" dirty="0" smtClean="0"/>
              <a:t>(...)</a:t>
            </a:r>
          </a:p>
          <a:p>
            <a:pPr lvl="1"/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3" y="2238875"/>
            <a:ext cx="5895820" cy="3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3909263" cy="4195481"/>
          </a:xfrm>
        </p:spPr>
        <p:txBody>
          <a:bodyPr/>
          <a:lstStyle/>
          <a:p>
            <a:r>
              <a:rPr lang="ca-ES" dirty="0" smtClean="0"/>
              <a:t>Si cliquem als tres punts verticals de l’apartat de la capa, entrem en les diferents opcions:</a:t>
            </a:r>
          </a:p>
          <a:p>
            <a:pPr lvl="1"/>
            <a:r>
              <a:rPr lang="ca-ES" dirty="0" smtClean="0"/>
              <a:t>Canviar-li el nom</a:t>
            </a:r>
          </a:p>
          <a:p>
            <a:pPr lvl="1"/>
            <a:r>
              <a:rPr lang="ca-ES" dirty="0" smtClean="0"/>
              <a:t>Esborrar-la</a:t>
            </a:r>
          </a:p>
          <a:p>
            <a:pPr lvl="1"/>
            <a:r>
              <a:rPr lang="ca-ES" dirty="0" smtClean="0"/>
              <a:t>Obrir la taula de dades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33" y="2248105"/>
            <a:ext cx="3057143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4948353" cy="4195481"/>
          </a:xfrm>
        </p:spPr>
        <p:txBody>
          <a:bodyPr/>
          <a:lstStyle/>
          <a:p>
            <a:r>
              <a:rPr lang="ca-ES" dirty="0" smtClean="0"/>
              <a:t>Disposem de la interessant possibilitat de crear un mapa a partir de la informació emmagatzemada en un full de càlcul (en format Excel, </a:t>
            </a:r>
            <a:r>
              <a:rPr lang="ca-ES" dirty="0" err="1" smtClean="0"/>
              <a:t>Google</a:t>
            </a:r>
            <a:r>
              <a:rPr lang="ca-ES" dirty="0" smtClean="0"/>
              <a:t> Docs o CSV).</a:t>
            </a:r>
          </a:p>
          <a:p>
            <a:r>
              <a:rPr lang="ca-ES" dirty="0" smtClean="0"/>
              <a:t>Primer de tot, hem de tenir el full de càlcul amb la informació desitjada.</a:t>
            </a:r>
          </a:p>
          <a:p>
            <a:r>
              <a:rPr lang="ca-ES" dirty="0" smtClean="0"/>
              <a:t>En aquest cas, veiem un fitxer de </a:t>
            </a:r>
            <a:r>
              <a:rPr lang="ca-ES" dirty="0" err="1" smtClean="0"/>
              <a:t>Google</a:t>
            </a:r>
            <a:r>
              <a:rPr lang="ca-ES" dirty="0" smtClean="0"/>
              <a:t> Docs amb el nom del punt d’interès i la informació de latitud i longitud.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62" y="2809702"/>
            <a:ext cx="5831949" cy="20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73084" y="280801"/>
            <a:ext cx="9404723" cy="1400530"/>
          </a:xfrm>
        </p:spPr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73084" y="1787236"/>
            <a:ext cx="4256116" cy="1188719"/>
          </a:xfrm>
        </p:spPr>
        <p:txBody>
          <a:bodyPr>
            <a:normAutofit fontScale="92500"/>
          </a:bodyPr>
          <a:lstStyle/>
          <a:p>
            <a:r>
              <a:rPr lang="ca-ES" dirty="0" smtClean="0"/>
              <a:t>Cal que creem una nova capa al mapa i que hi importem les dades del full de càlcul.</a:t>
            </a:r>
          </a:p>
          <a:p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41" y="2975955"/>
            <a:ext cx="3085714" cy="3228571"/>
          </a:xfrm>
          <a:prstGeom prst="rect">
            <a:avLst/>
          </a:prstGeom>
        </p:spPr>
      </p:pic>
      <p:sp>
        <p:nvSpPr>
          <p:cNvPr id="5" name="Contenidor de contingut 2"/>
          <p:cNvSpPr txBox="1">
            <a:spLocks/>
          </p:cNvSpPr>
          <p:nvPr/>
        </p:nvSpPr>
        <p:spPr>
          <a:xfrm>
            <a:off x="6433465" y="1969951"/>
            <a:ext cx="3533495" cy="1006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a-ES" dirty="0" smtClean="0"/>
              <a:t>És el moment d’escollir el fitxer que conté les dades.</a:t>
            </a:r>
          </a:p>
          <a:p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15" y="3343138"/>
            <a:ext cx="5372669" cy="26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4349837" cy="1180733"/>
          </a:xfrm>
        </p:spPr>
        <p:txBody>
          <a:bodyPr/>
          <a:lstStyle/>
          <a:p>
            <a:r>
              <a:rPr lang="ca-ES" dirty="0" smtClean="0"/>
              <a:t>Cal indicar les columnes que contenen la informació de les coordenades.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3" y="3433321"/>
            <a:ext cx="5333333" cy="3000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62" y="3519035"/>
            <a:ext cx="4914286" cy="2828571"/>
          </a:xfrm>
          <a:prstGeom prst="rect">
            <a:avLst/>
          </a:prstGeom>
        </p:spPr>
      </p:pic>
      <p:sp>
        <p:nvSpPr>
          <p:cNvPr id="6" name="Contenidor de contingut 2"/>
          <p:cNvSpPr txBox="1">
            <a:spLocks/>
          </p:cNvSpPr>
          <p:nvPr/>
        </p:nvSpPr>
        <p:spPr>
          <a:xfrm>
            <a:off x="6725487" y="2095775"/>
            <a:ext cx="4349837" cy="11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a-ES" dirty="0" smtClean="0"/>
              <a:t>I la columna que conté els noms dels punts d’interès.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1176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98022" y="2052918"/>
            <a:ext cx="3316779" cy="1762623"/>
          </a:xfrm>
        </p:spPr>
        <p:txBody>
          <a:bodyPr/>
          <a:lstStyle/>
          <a:p>
            <a:r>
              <a:rPr lang="ca-ES" dirty="0" smtClean="0"/>
              <a:t>Les dades queden importades i reflectides al mapa.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34" y="1670859"/>
            <a:ext cx="7631777" cy="49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3343997" cy="1438427"/>
          </a:xfrm>
        </p:spPr>
        <p:txBody>
          <a:bodyPr/>
          <a:lstStyle/>
          <a:p>
            <a:r>
              <a:rPr lang="ca-ES" dirty="0" smtClean="0"/>
              <a:t>És interessant la funció Afegeix indicacions, que ens permet de crear un itinerari.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316179"/>
            <a:ext cx="4590476" cy="885714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298" y="3341390"/>
            <a:ext cx="2603090" cy="3318939"/>
          </a:xfrm>
          <a:prstGeom prst="rect">
            <a:avLst/>
          </a:prstGeom>
        </p:spPr>
      </p:pic>
      <p:sp>
        <p:nvSpPr>
          <p:cNvPr id="6" name="Contenidor de contingut 2"/>
          <p:cNvSpPr txBox="1">
            <a:spLocks/>
          </p:cNvSpPr>
          <p:nvPr/>
        </p:nvSpPr>
        <p:spPr>
          <a:xfrm>
            <a:off x="7390505" y="1739805"/>
            <a:ext cx="3343997" cy="1438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a-ES" dirty="0" smtClean="0"/>
              <a:t>Cal afegir els diferents punts de pas i escollir el tipus d’itinerari (en cotxe, en bici o a peu).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0404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3" y="2052918"/>
            <a:ext cx="2371408" cy="1036069"/>
          </a:xfrm>
        </p:spPr>
        <p:txBody>
          <a:bodyPr/>
          <a:lstStyle/>
          <a:p>
            <a:r>
              <a:rPr lang="ca-ES" dirty="0" smtClean="0"/>
              <a:t>Aquest és el resultat final.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69" y="1688458"/>
            <a:ext cx="7809524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660045"/>
            <a:ext cx="9404723" cy="1400530"/>
          </a:xfrm>
        </p:spPr>
        <p:txBody>
          <a:bodyPr/>
          <a:lstStyle/>
          <a:p>
            <a:r>
              <a:rPr lang="es-ES" noProof="1" smtClean="0"/>
              <a:t>Accés a Google Maps</a:t>
            </a:r>
            <a:endParaRPr lang="es-ES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046204" cy="4195763"/>
          </a:xfrm>
        </p:spPr>
        <p:txBody>
          <a:bodyPr>
            <a:normAutofit/>
          </a:bodyPr>
          <a:lstStyle/>
          <a:p>
            <a:r>
              <a:rPr lang="es-ES" spc="-20" noProof="1" smtClean="0"/>
              <a:t>Cal que disposem d’un compte de Google (el del Gmail, per exemple).</a:t>
            </a:r>
          </a:p>
          <a:p>
            <a:r>
              <a:rPr lang="es-ES" spc="-20" noProof="1" smtClean="0"/>
              <a:t>Hem d’identificar-nos i entrar al compte.</a:t>
            </a:r>
          </a:p>
          <a:p>
            <a:r>
              <a:rPr lang="es-ES" spc="-20" noProof="1"/>
              <a:t>Seguidament, anem a https://www.google.cat/maps/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90" y="2060574"/>
            <a:ext cx="6499285" cy="31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9"/>
            <a:ext cx="2662353" cy="2286326"/>
          </a:xfrm>
        </p:spPr>
        <p:txBody>
          <a:bodyPr/>
          <a:lstStyle/>
          <a:p>
            <a:r>
              <a:rPr lang="ca-ES" dirty="0" smtClean="0"/>
              <a:t>L’eina </a:t>
            </a:r>
            <a:r>
              <a:rPr lang="ca-ES" i="1" dirty="0" smtClean="0"/>
              <a:t>Dibuixar una línia</a:t>
            </a:r>
            <a:r>
              <a:rPr lang="ca-ES" dirty="0" smtClean="0"/>
              <a:t> permet  crear, per exemple, un camí entre diferents punts d’interès.</a:t>
            </a: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38916"/>
            <a:ext cx="3997020" cy="771209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08" y="1853248"/>
            <a:ext cx="6184189" cy="40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meus mapes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1043572"/>
          </a:xfrm>
        </p:spPr>
        <p:txBody>
          <a:bodyPr/>
          <a:lstStyle/>
          <a:p>
            <a:r>
              <a:rPr lang="ca-ES" dirty="0" smtClean="0"/>
              <a:t>A la part superior esquerra, tenim accés a crear mapes o a obrir els que hem fet prèviament.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306992"/>
            <a:ext cx="4395509" cy="173424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80" y="1669182"/>
            <a:ext cx="2847619" cy="4819048"/>
          </a:xfrm>
          <a:prstGeom prst="rect">
            <a:avLst/>
          </a:prstGeom>
        </p:spPr>
      </p:pic>
      <p:sp>
        <p:nvSpPr>
          <p:cNvPr id="8" name="Contenidor de contingut 2"/>
          <p:cNvSpPr>
            <a:spLocks noGrp="1"/>
          </p:cNvSpPr>
          <p:nvPr>
            <p:ph sz="half" idx="1"/>
          </p:nvPr>
        </p:nvSpPr>
        <p:spPr>
          <a:xfrm>
            <a:off x="5695314" y="3552492"/>
            <a:ext cx="3195973" cy="754813"/>
          </a:xfrm>
        </p:spPr>
        <p:txBody>
          <a:bodyPr>
            <a:normAutofit/>
          </a:bodyPr>
          <a:lstStyle/>
          <a:p>
            <a:r>
              <a:rPr lang="ca-ES" dirty="0" smtClean="0"/>
              <a:t>En fer-hi clic, se’ns obre el menú.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944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meus mapes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3" y="2052918"/>
            <a:ext cx="4828256" cy="2627365"/>
          </a:xfrm>
        </p:spPr>
        <p:txBody>
          <a:bodyPr>
            <a:normAutofit/>
          </a:bodyPr>
          <a:lstStyle/>
          <a:p>
            <a:r>
              <a:rPr lang="ca-ES" dirty="0" smtClean="0"/>
              <a:t>Si tenim mapes creats, en veurem els noms i hi podrem accedir.</a:t>
            </a:r>
          </a:p>
          <a:p>
            <a:r>
              <a:rPr lang="ca-ES" dirty="0" smtClean="0"/>
              <a:t>També tenim la possibilitat de crear-ne de nous.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63" y="442451"/>
            <a:ext cx="2509108" cy="58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Després de fer clic a </a:t>
            </a:r>
            <a:r>
              <a:rPr lang="ca-ES" i="1" dirty="0" smtClean="0"/>
              <a:t>Crea un mapa</a:t>
            </a:r>
            <a:r>
              <a:rPr lang="ca-ES" dirty="0" smtClean="0"/>
              <a:t>, s’obre un quadre de diàleg on escrivim el títol i la descripció del mapa.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57" y="2984002"/>
            <a:ext cx="377142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48093"/>
          </a:xfrm>
        </p:spPr>
        <p:txBody>
          <a:bodyPr/>
          <a:lstStyle/>
          <a:p>
            <a:r>
              <a:rPr lang="ca-ES" dirty="0" smtClean="0"/>
              <a:t> Ara és el moment d’anar al lloc que ens interessa, bé amb el ratolí o introduint un lloc a la caixa de cerca.</a:t>
            </a:r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05" y="2901011"/>
            <a:ext cx="7733333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03312" y="2052919"/>
            <a:ext cx="4649095" cy="1820812"/>
          </a:xfrm>
        </p:spPr>
        <p:txBody>
          <a:bodyPr>
            <a:normAutofit fontScale="92500" lnSpcReduction="10000"/>
          </a:bodyPr>
          <a:lstStyle/>
          <a:p>
            <a:r>
              <a:rPr lang="ca-ES" dirty="0" err="1" smtClean="0"/>
              <a:t>Google</a:t>
            </a:r>
            <a:r>
              <a:rPr lang="ca-ES" dirty="0" smtClean="0"/>
              <a:t> </a:t>
            </a:r>
            <a:r>
              <a:rPr lang="ca-ES" dirty="0" err="1" smtClean="0"/>
              <a:t>Maps</a:t>
            </a:r>
            <a:r>
              <a:rPr lang="ca-ES" dirty="0" smtClean="0"/>
              <a:t> ens situa ràpidament el que hem cercat i fins i tot ens en proporciona informació; també ens permet d’afegir al mapa el que hem trobat.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48" y="2170843"/>
            <a:ext cx="4161905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12119" y="2442765"/>
            <a:ext cx="3934201" cy="1287622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Si ampliem el mapa, ens van apareixent punts d’interès, que també podem afegir al mapa.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69" y="2442765"/>
            <a:ext cx="4200000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 d’un mapa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46111" y="2044931"/>
            <a:ext cx="3576754" cy="2701636"/>
          </a:xfrm>
        </p:spPr>
        <p:txBody>
          <a:bodyPr/>
          <a:lstStyle/>
          <a:p>
            <a:r>
              <a:rPr lang="ca-ES" dirty="0" smtClean="0"/>
              <a:t>Per marcar un punt determinat, ens desplacem pel mapa fins al lloc escollit i activem l’eina </a:t>
            </a:r>
            <a:r>
              <a:rPr lang="ca-ES" i="1" dirty="0" smtClean="0"/>
              <a:t>Afegeix un marcador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569" y="2197322"/>
            <a:ext cx="6371429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4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764731E6-CD11-49BB-8508-855B8A56288C}" vid="{1E70FD52-8BC3-4FFC-B6BA-A72F9CC7B2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620</Words>
  <Application>Microsoft Office PowerPoint</Application>
  <PresentationFormat>Pantalla panoràmica</PresentationFormat>
  <Paragraphs>61</Paragraphs>
  <Slides>20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3</vt:lpstr>
      <vt:lpstr>Ió</vt:lpstr>
      <vt:lpstr>Google Maps</vt:lpstr>
      <vt:lpstr>Accés a Google Maps</vt:lpstr>
      <vt:lpstr>Els meus mapes</vt:lpstr>
      <vt:lpstr>Els meus mapes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  <vt:lpstr>Creació d’un mapa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2015-12-28T10:34:14Z</dcterms:created>
  <dcterms:modified xsi:type="dcterms:W3CDTF">2016-01-09T19:38:11Z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