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59" r:id="rId3"/>
    <p:sldId id="260" r:id="rId4"/>
    <p:sldId id="263" r:id="rId5"/>
    <p:sldId id="264" r:id="rId6"/>
    <p:sldId id="265" r:id="rId7"/>
    <p:sldId id="266" r:id="rId8"/>
    <p:sldId id="258" r:id="rId9"/>
    <p:sldId id="261" r:id="rId10"/>
    <p:sldId id="262" r:id="rId11"/>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987" autoAdjust="0"/>
    <p:restoredTop sz="94660"/>
  </p:normalViewPr>
  <p:slideViewPr>
    <p:cSldViewPr snapToGrid="0">
      <p:cViewPr varScale="1">
        <p:scale>
          <a:sx n="103" d="100"/>
          <a:sy n="103" d="100"/>
        </p:scale>
        <p:origin x="138" y="46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viewProps" Target="view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ableStyles" Target="tableStyle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heme" Target="theme/theme1.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ctrTitle"/>
          </p:nvPr>
        </p:nvSpPr>
        <p:spPr>
          <a:xfrm>
            <a:off x="1751012" y="1300785"/>
            <a:ext cx="8689976" cy="2509213"/>
          </a:xfrm>
        </p:spPr>
        <p:txBody>
          <a:bodyPr anchor="b">
            <a:normAutofit/>
          </a:bodyPr>
          <a:lstStyle>
            <a:lvl1pPr algn="ctr">
              <a:defRPr sz="48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751012" y="3886200"/>
            <a:ext cx="8689976" cy="1371599"/>
          </a:xfrm>
        </p:spPr>
        <p:txBody>
          <a:bodyPr>
            <a:normAutofit/>
          </a:bodyPr>
          <a:lstStyle>
            <a:lvl1pPr marL="0" indent="0" algn="ctr">
              <a:buNone/>
              <a:defRPr sz="2200">
                <a:solidFill>
                  <a:schemeClr val="bg1">
                    <a:lumMod val="50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2" name="Content Placeholder 2"/>
          <p:cNvSpPr>
            <a:spLocks noGrp="1"/>
          </p:cNvSpPr>
          <p:nvPr>
            <p:ph sz="quarter" idx="13"/>
          </p:nvPr>
        </p:nvSpPr>
        <p:spPr>
          <a:xfrm>
            <a:off x="913774" y="2367092"/>
            <a:ext cx="10363826" cy="342410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828563"/>
            <a:ext cx="10351752" cy="2736819"/>
          </a:xfrm>
        </p:spPr>
        <p:txBody>
          <a:bodyPr anchor="b">
            <a:normAutofit/>
          </a:bodyPr>
          <a:lstStyle>
            <a:lvl1pPr>
              <a:defRPr sz="40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913774" y="3657457"/>
            <a:ext cx="10351752" cy="1368183"/>
          </a:xfrm>
        </p:spPr>
        <p:txBody>
          <a:bodyPr>
            <a:normAutofit/>
          </a:bodyPr>
          <a:lstStyle>
            <a:lvl1pPr marL="0" indent="0" algn="ctr">
              <a:buNone/>
              <a:defRPr sz="2000">
                <a:solidFill>
                  <a:schemeClr val="bg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48A87A34-81AB-432B-8DAE-1953F412C126}" type="datetimeFigureOut">
              <a:rPr lang="en-US" dirty="0"/>
              <a:t>8/3/2020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s-ES"/>
              <a:t>Haga clic para modificar el estilo de título del patrón</a:t>
            </a:r>
            <a:endParaRPr lang="en-US" dirty="0"/>
          </a:p>
        </p:txBody>
      </p:sp>
      <p:sp>
        <p:nvSpPr>
          <p:cNvPr id="12" name="Content Placeholder 2"/>
          <p:cNvSpPr>
            <a:spLocks noGrp="1"/>
          </p:cNvSpPr>
          <p:nvPr>
            <p:ph sz="quarter" idx="13"/>
          </p:nvPr>
        </p:nvSpPr>
        <p:spPr>
          <a:xfrm>
            <a:off x="913774" y="2367092"/>
            <a:ext cx="5106026" cy="342410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13" name="Content Placeholder 3"/>
          <p:cNvSpPr>
            <a:spLocks noGrp="1"/>
          </p:cNvSpPr>
          <p:nvPr>
            <p:ph sz="quarter" idx="14"/>
          </p:nvPr>
        </p:nvSpPr>
        <p:spPr>
          <a:xfrm>
            <a:off x="6172200" y="2367092"/>
            <a:ext cx="5105400" cy="342410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48A87A34-81AB-432B-8DAE-1953F412C126}" type="datetimeFigureOut">
              <a:rPr lang="en-US" dirty="0"/>
              <a:t>8/3/2020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4" name="Title 1"/>
          <p:cNvSpPr>
            <a:spLocks noGrp="1"/>
          </p:cNvSpPr>
          <p:nvPr>
            <p:ph type="title"/>
          </p:nvPr>
        </p:nvSpPr>
        <p:spPr>
          <a:xfrm>
            <a:off x="913775" y="618517"/>
            <a:ext cx="10364451" cy="1596177"/>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146328" y="2371018"/>
            <a:ext cx="487347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2" name="Content Placeholder 3"/>
          <p:cNvSpPr>
            <a:spLocks noGrp="1"/>
          </p:cNvSpPr>
          <p:nvPr>
            <p:ph sz="quarter" idx="13"/>
          </p:nvPr>
        </p:nvSpPr>
        <p:spPr>
          <a:xfrm>
            <a:off x="913774" y="3051012"/>
            <a:ext cx="5106027" cy="274018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6396423" y="2371018"/>
            <a:ext cx="4881804" cy="679994"/>
          </a:xfrm>
        </p:spPr>
        <p:txBody>
          <a:bodyPr anchor="b">
            <a:noAutofit/>
          </a:bodyPr>
          <a:lstStyle>
            <a:lvl1pPr marL="0" indent="0">
              <a:lnSpc>
                <a:spcPct val="85000"/>
              </a:lnSpc>
              <a:buNone/>
              <a:defRPr sz="26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3" name="Content Placeholder 5"/>
          <p:cNvSpPr>
            <a:spLocks noGrp="1"/>
          </p:cNvSpPr>
          <p:nvPr>
            <p:ph sz="quarter" idx="14"/>
          </p:nvPr>
        </p:nvSpPr>
        <p:spPr>
          <a:xfrm>
            <a:off x="6172200" y="3051012"/>
            <a:ext cx="5105401" cy="2740187"/>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48A87A34-81AB-432B-8DAE-1953F412C126}" type="datetimeFigureOut">
              <a:rPr lang="en-US" dirty="0"/>
              <a:t>8/3/2020</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48A87A34-81AB-432B-8DAE-1953F412C126}" type="datetimeFigureOut">
              <a:rPr lang="en-US" dirty="0"/>
              <a:t>8/3/2020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Date Placeholder 1"/>
          <p:cNvSpPr>
            <a:spLocks noGrp="1"/>
          </p:cNvSpPr>
          <p:nvPr>
            <p:ph type="dt" sz="half" idx="10"/>
          </p:nvPr>
        </p:nvSpPr>
        <p:spPr/>
        <p:txBody>
          <a:bodyPr/>
          <a:lstStyle/>
          <a:p>
            <a:fld id="{48A87A34-81AB-432B-8DAE-1953F412C126}" type="datetimeFigureOut">
              <a:rPr lang="en-US" dirty="0"/>
              <a:t>8/3/2020</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609600"/>
            <a:ext cx="3935688" cy="2023252"/>
          </a:xfrm>
        </p:spPr>
        <p:txBody>
          <a:bodyPr anchor="b"/>
          <a:lstStyle>
            <a:lvl1pPr algn="ctr">
              <a:defRPr sz="3200"/>
            </a:lvl1pPr>
          </a:lstStyle>
          <a:p>
            <a:r>
              <a:rPr lang="es-ES"/>
              <a:t>Haga clic para modificar el estilo de título del patrón</a:t>
            </a:r>
            <a:endParaRPr lang="en-US" dirty="0"/>
          </a:p>
        </p:txBody>
      </p:sp>
      <p:sp>
        <p:nvSpPr>
          <p:cNvPr id="10" name="Content Placeholder 2"/>
          <p:cNvSpPr>
            <a:spLocks noGrp="1"/>
          </p:cNvSpPr>
          <p:nvPr>
            <p:ph sz="quarter" idx="13"/>
          </p:nvPr>
        </p:nvSpPr>
        <p:spPr>
          <a:xfrm>
            <a:off x="5078062" y="609600"/>
            <a:ext cx="6200163" cy="5181599"/>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913774" y="2632852"/>
            <a:ext cx="3935689" cy="3158348"/>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8/3/2020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600"/>
            <a:ext cx="5934969" cy="2023254"/>
          </a:xfrm>
        </p:spPr>
        <p:txBody>
          <a:bodyPr anchor="b"/>
          <a:lstStyle>
            <a:lvl1pPr algn="ct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7424803" y="609601"/>
            <a:ext cx="3255358" cy="5181600"/>
          </a:xfrm>
          <a:prstGeom prst="roundRect">
            <a:avLst>
              <a:gd name="adj" fmla="val 494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913794" y="2632852"/>
            <a:ext cx="5934949" cy="3158347"/>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8/3/2020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Imagen panorámica con descripció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94" y="4289374"/>
            <a:ext cx="10364432" cy="811610"/>
          </a:xfrm>
        </p:spPr>
        <p:txBody>
          <a:bodyPr anchor="b"/>
          <a:lstStyle>
            <a:lvl1pPr>
              <a:defRPr sz="3200"/>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1184744" y="698261"/>
            <a:ext cx="9822532" cy="3214136"/>
          </a:xfrm>
          <a:prstGeom prst="roundRect">
            <a:avLst>
              <a:gd name="adj" fmla="val 4944"/>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lstStyle>
            <a:lvl1pPr marL="0" indent="0" algn="ctr">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s-ES"/>
              <a:t>Haga clic en el icono para agregar una imagen</a:t>
            </a:r>
            <a:endParaRPr lang="en-US" dirty="0"/>
          </a:p>
        </p:txBody>
      </p:sp>
      <p:sp>
        <p:nvSpPr>
          <p:cNvPr id="4" name="Text Placeholder 3"/>
          <p:cNvSpPr>
            <a:spLocks noGrp="1"/>
          </p:cNvSpPr>
          <p:nvPr>
            <p:ph type="body" sz="half" idx="2"/>
          </p:nvPr>
        </p:nvSpPr>
        <p:spPr>
          <a:xfrm>
            <a:off x="913774" y="5108728"/>
            <a:ext cx="10364452" cy="682472"/>
          </a:xfrm>
        </p:spPr>
        <p:txBody>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8/3/2020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ítulo y descripció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4" y="609599"/>
            <a:ext cx="10364452" cy="3427245"/>
          </a:xfrm>
        </p:spPr>
        <p:txBody>
          <a:bodyPr anchor="ctr"/>
          <a:lstStyle>
            <a:lvl1pPr algn="ct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913775" y="4204821"/>
            <a:ext cx="10364452" cy="1586380"/>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8/3/2020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Cita con descripció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1446212" y="609600"/>
            <a:ext cx="9302752" cy="2992904"/>
          </a:xfrm>
        </p:spPr>
        <p:txBody>
          <a:bodyPr anchor="ctr"/>
          <a:lstStyle>
            <a:lvl1pPr>
              <a:defRPr sz="3200"/>
            </a:lvl1pPr>
          </a:lstStyle>
          <a:p>
            <a:r>
              <a:rPr lang="es-ES"/>
              <a:t>Haga clic para modificar el estilo de título del patrón</a:t>
            </a:r>
            <a:endParaRPr lang="en-US" dirty="0"/>
          </a:p>
        </p:txBody>
      </p:sp>
      <p:sp>
        <p:nvSpPr>
          <p:cNvPr id="12" name="Text Placeholder 3"/>
          <p:cNvSpPr>
            <a:spLocks noGrp="1"/>
          </p:cNvSpPr>
          <p:nvPr>
            <p:ph type="body" sz="half" idx="13"/>
          </p:nvPr>
        </p:nvSpPr>
        <p:spPr>
          <a:xfrm>
            <a:off x="1720644" y="3610032"/>
            <a:ext cx="8752299" cy="594788"/>
          </a:xfrm>
        </p:spPr>
        <p:txBody>
          <a:bodyPr anchor="t">
            <a:normAutofit/>
          </a:bodyPr>
          <a:lstStyle>
            <a:lvl1pPr marL="0" indent="0">
              <a:buNone/>
              <a:defRPr sz="14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4" name="Text Placeholder 3"/>
          <p:cNvSpPr>
            <a:spLocks noGrp="1"/>
          </p:cNvSpPr>
          <p:nvPr>
            <p:ph type="body" sz="half" idx="2"/>
          </p:nvPr>
        </p:nvSpPr>
        <p:spPr>
          <a:xfrm>
            <a:off x="913774" y="4372796"/>
            <a:ext cx="10364452" cy="1421053"/>
          </a:xfrm>
        </p:spPr>
        <p:txBody>
          <a:bodyPr anchor="ctr">
            <a:normAutofit/>
          </a:bodyP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8/3/2020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
        <p:nvSpPr>
          <p:cNvPr id="13" name="TextBox 12"/>
          <p:cNvSpPr txBox="1"/>
          <p:nvPr/>
        </p:nvSpPr>
        <p:spPr>
          <a:xfrm>
            <a:off x="1001488" y="754166"/>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r>
              <a:rPr lang="en-US" sz="8000" dirty="0">
                <a:solidFill>
                  <a:schemeClr val="tx1"/>
                </a:solidFill>
                <a:effectLst/>
              </a:rPr>
              <a:t>“</a:t>
            </a:r>
          </a:p>
        </p:txBody>
      </p:sp>
      <p:sp>
        <p:nvSpPr>
          <p:cNvPr id="14" name="TextBox 13"/>
          <p:cNvSpPr txBox="1"/>
          <p:nvPr/>
        </p:nvSpPr>
        <p:spPr>
          <a:xfrm>
            <a:off x="10557558" y="2993578"/>
            <a:ext cx="609600" cy="584776"/>
          </a:xfrm>
          <a:prstGeom prst="rect">
            <a:avLst/>
          </a:prstGeom>
        </p:spPr>
        <p:txBody>
          <a:bodyPr vert="horz" lIns="91440" tIns="45720" rIns="91440" bIns="45720" rtlCol="0" anchor="ctr">
            <a:noAutofit/>
          </a:bodyPr>
          <a:lstStyle>
            <a:lvl1pPr>
              <a:spcBef>
                <a:spcPct val="0"/>
              </a:spcBef>
              <a:buNone/>
              <a:defRPr sz="3200" b="0" cap="all">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a:defRPr>
                <a:solidFill>
                  <a:schemeClr val="tx2"/>
                </a:solidFill>
              </a:defRPr>
            </a:lvl2pPr>
            <a:lvl3pPr>
              <a:defRPr>
                <a:solidFill>
                  <a:schemeClr val="tx2"/>
                </a:solidFill>
              </a:defRPr>
            </a:lvl3pPr>
            <a:lvl4pPr>
              <a:defRPr>
                <a:solidFill>
                  <a:schemeClr val="tx2"/>
                </a:solidFill>
              </a:defRPr>
            </a:lvl4pPr>
            <a:lvl5pPr>
              <a:defRPr>
                <a:solidFill>
                  <a:schemeClr val="tx2"/>
                </a:solidFill>
              </a:defRPr>
            </a:lvl5pPr>
            <a:lvl6pPr>
              <a:defRPr>
                <a:solidFill>
                  <a:schemeClr val="tx2"/>
                </a:solidFill>
              </a:defRPr>
            </a:lvl6pPr>
            <a:lvl7pPr>
              <a:defRPr>
                <a:solidFill>
                  <a:schemeClr val="tx2"/>
                </a:solidFill>
              </a:defRPr>
            </a:lvl7pPr>
            <a:lvl8pPr>
              <a:defRPr>
                <a:solidFill>
                  <a:schemeClr val="tx2"/>
                </a:solidFill>
              </a:defRPr>
            </a:lvl8pPr>
            <a:lvl9pPr>
              <a:defRPr>
                <a:solidFill>
                  <a:schemeClr val="tx2"/>
                </a:solidFill>
              </a:defRPr>
            </a:lvl9pPr>
          </a:lstStyle>
          <a:p>
            <a:pPr lvl="0" algn="r"/>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Tarjeta de nombre">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a:xfrm>
            <a:off x="913775" y="2138721"/>
            <a:ext cx="10364452" cy="2511835"/>
          </a:xfrm>
        </p:spPr>
        <p:txBody>
          <a:bodyPr anchor="b"/>
          <a:lstStyle>
            <a:lvl1pPr algn="ctr">
              <a:defRPr sz="3200"/>
            </a:lvl1pPr>
          </a:lstStyle>
          <a:p>
            <a:r>
              <a:rPr lang="es-ES"/>
              <a:t>Haga clic para modificar el estilo de título del patrón</a:t>
            </a:r>
            <a:endParaRPr lang="en-US" dirty="0"/>
          </a:p>
        </p:txBody>
      </p:sp>
      <p:sp>
        <p:nvSpPr>
          <p:cNvPr id="4" name="Text Placeholder 3"/>
          <p:cNvSpPr>
            <a:spLocks noGrp="1"/>
          </p:cNvSpPr>
          <p:nvPr>
            <p:ph type="body" sz="half" idx="2"/>
          </p:nvPr>
        </p:nvSpPr>
        <p:spPr>
          <a:xfrm>
            <a:off x="913775" y="4662335"/>
            <a:ext cx="10364452" cy="1140644"/>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48A87A34-81AB-432B-8DAE-1953F412C126}" type="datetimeFigureOut">
              <a:rPr lang="en-US" dirty="0"/>
              <a:t>8/3/2020</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Columna 3">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15" name="Title 1"/>
          <p:cNvSpPr>
            <a:spLocks noGrp="1"/>
          </p:cNvSpPr>
          <p:nvPr>
            <p:ph type="title"/>
          </p:nvPr>
        </p:nvSpPr>
        <p:spPr>
          <a:xfrm>
            <a:off x="913774" y="609600"/>
            <a:ext cx="10364452" cy="1605094"/>
          </a:xfrm>
        </p:spPr>
        <p:txBody>
          <a:bodyPr/>
          <a:lstStyle/>
          <a:p>
            <a:r>
              <a:rPr lang="es-ES"/>
              <a:t>Haga clic para modificar el estilo de título del patrón</a:t>
            </a:r>
            <a:endParaRPr lang="en-US" dirty="0"/>
          </a:p>
        </p:txBody>
      </p:sp>
      <p:sp>
        <p:nvSpPr>
          <p:cNvPr id="7" name="Text Placeholder 2"/>
          <p:cNvSpPr>
            <a:spLocks noGrp="1"/>
          </p:cNvSpPr>
          <p:nvPr>
            <p:ph type="body" idx="1"/>
          </p:nvPr>
        </p:nvSpPr>
        <p:spPr>
          <a:xfrm>
            <a:off x="913774" y="2367093"/>
            <a:ext cx="3298976"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8" name="Text Placeholder 3"/>
          <p:cNvSpPr>
            <a:spLocks noGrp="1"/>
          </p:cNvSpPr>
          <p:nvPr>
            <p:ph type="body" sz="half" idx="15"/>
          </p:nvPr>
        </p:nvSpPr>
        <p:spPr>
          <a:xfrm>
            <a:off x="913774" y="2943355"/>
            <a:ext cx="3298976"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9" name="Text Placeholder 4"/>
          <p:cNvSpPr>
            <a:spLocks noGrp="1"/>
          </p:cNvSpPr>
          <p:nvPr>
            <p:ph type="body" sz="quarter" idx="3"/>
          </p:nvPr>
        </p:nvSpPr>
        <p:spPr>
          <a:xfrm>
            <a:off x="4452389" y="2367093"/>
            <a:ext cx="3291521"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0" name="Text Placeholder 3"/>
          <p:cNvSpPr>
            <a:spLocks noGrp="1"/>
          </p:cNvSpPr>
          <p:nvPr>
            <p:ph type="body" sz="half" idx="16"/>
          </p:nvPr>
        </p:nvSpPr>
        <p:spPr>
          <a:xfrm>
            <a:off x="4441348" y="2943355"/>
            <a:ext cx="3303351"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11" name="Text Placeholder 4"/>
          <p:cNvSpPr>
            <a:spLocks noGrp="1"/>
          </p:cNvSpPr>
          <p:nvPr>
            <p:ph type="body" sz="quarter" idx="13"/>
          </p:nvPr>
        </p:nvSpPr>
        <p:spPr>
          <a:xfrm>
            <a:off x="7973298" y="2367093"/>
            <a:ext cx="3304928" cy="576262"/>
          </a:xfrm>
        </p:spPr>
        <p:txBody>
          <a:bodyPr anchor="b">
            <a:noAutofit/>
          </a:bodyPr>
          <a:lstStyle>
            <a:lvl1pPr marL="0" indent="0" algn="ctr">
              <a:lnSpc>
                <a:spcPct val="85000"/>
              </a:lnSpc>
              <a:buNone/>
              <a:defRPr sz="24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12" name="Text Placeholder 3"/>
          <p:cNvSpPr>
            <a:spLocks noGrp="1"/>
          </p:cNvSpPr>
          <p:nvPr>
            <p:ph type="body" sz="half" idx="17"/>
          </p:nvPr>
        </p:nvSpPr>
        <p:spPr>
          <a:xfrm>
            <a:off x="7973298" y="2943355"/>
            <a:ext cx="3304928" cy="2847845"/>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t>8/3/2020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Columna de imagen 3">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0" name="Title 1"/>
          <p:cNvSpPr>
            <a:spLocks noGrp="1"/>
          </p:cNvSpPr>
          <p:nvPr>
            <p:ph type="title"/>
          </p:nvPr>
        </p:nvSpPr>
        <p:spPr>
          <a:xfrm>
            <a:off x="913774" y="610772"/>
            <a:ext cx="10364452" cy="1603922"/>
          </a:xfrm>
        </p:spPr>
        <p:txBody>
          <a:bodyPr/>
          <a:lstStyle/>
          <a:p>
            <a:r>
              <a:rPr lang="es-ES"/>
              <a:t>Haga clic para modificar el estilo de título del patrón</a:t>
            </a:r>
            <a:endParaRPr lang="en-US" dirty="0"/>
          </a:p>
        </p:txBody>
      </p:sp>
      <p:sp>
        <p:nvSpPr>
          <p:cNvPr id="19" name="Text Placeholder 2"/>
          <p:cNvSpPr>
            <a:spLocks noGrp="1"/>
          </p:cNvSpPr>
          <p:nvPr>
            <p:ph type="body" idx="1"/>
          </p:nvPr>
        </p:nvSpPr>
        <p:spPr>
          <a:xfrm>
            <a:off x="913774" y="4204820"/>
            <a:ext cx="3296409"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0" name="Picture Placeholder 2"/>
          <p:cNvSpPr>
            <a:spLocks noGrp="1" noChangeAspect="1"/>
          </p:cNvSpPr>
          <p:nvPr>
            <p:ph type="pic" idx="15"/>
          </p:nvPr>
        </p:nvSpPr>
        <p:spPr>
          <a:xfrm>
            <a:off x="913774" y="2367093"/>
            <a:ext cx="3296409" cy="1524000"/>
          </a:xfrm>
          <a:prstGeom prst="roundRect">
            <a:avLst>
              <a:gd name="adj" fmla="val 9363"/>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1" name="Text Placeholder 3"/>
          <p:cNvSpPr>
            <a:spLocks noGrp="1"/>
          </p:cNvSpPr>
          <p:nvPr>
            <p:ph type="body" sz="half" idx="18"/>
          </p:nvPr>
        </p:nvSpPr>
        <p:spPr>
          <a:xfrm>
            <a:off x="913774" y="4781082"/>
            <a:ext cx="3296409" cy="1010118"/>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2" name="Text Placeholder 4"/>
          <p:cNvSpPr>
            <a:spLocks noGrp="1"/>
          </p:cNvSpPr>
          <p:nvPr>
            <p:ph type="body" sz="quarter" idx="3"/>
          </p:nvPr>
        </p:nvSpPr>
        <p:spPr>
          <a:xfrm>
            <a:off x="4442759" y="4204820"/>
            <a:ext cx="3301828"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3" name="Picture Placeholder 2"/>
          <p:cNvSpPr>
            <a:spLocks noGrp="1" noChangeAspect="1"/>
          </p:cNvSpPr>
          <p:nvPr>
            <p:ph type="pic" idx="21"/>
          </p:nvPr>
        </p:nvSpPr>
        <p:spPr>
          <a:xfrm>
            <a:off x="4441348" y="2367093"/>
            <a:ext cx="3303352"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4" name="Text Placeholder 3"/>
          <p:cNvSpPr>
            <a:spLocks noGrp="1"/>
          </p:cNvSpPr>
          <p:nvPr>
            <p:ph type="body" sz="half" idx="19"/>
          </p:nvPr>
        </p:nvSpPr>
        <p:spPr>
          <a:xfrm>
            <a:off x="4441348" y="4781080"/>
            <a:ext cx="3303352" cy="1010119"/>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25" name="Text Placeholder 4"/>
          <p:cNvSpPr>
            <a:spLocks noGrp="1"/>
          </p:cNvSpPr>
          <p:nvPr>
            <p:ph type="body" sz="quarter" idx="13"/>
          </p:nvPr>
        </p:nvSpPr>
        <p:spPr>
          <a:xfrm>
            <a:off x="7973298" y="4204820"/>
            <a:ext cx="3300681" cy="576262"/>
          </a:xfrm>
        </p:spPr>
        <p:txBody>
          <a:bodyPr anchor="b">
            <a:noAutofit/>
          </a:bodyPr>
          <a:lstStyle>
            <a:lvl1pPr marL="0" indent="0" algn="ctr">
              <a:lnSpc>
                <a:spcPct val="85000"/>
              </a:lnSpc>
              <a:buNone/>
              <a:defRPr sz="22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s-ES"/>
              <a:t>Haga clic para modificar los estilos de texto del patrón</a:t>
            </a:r>
          </a:p>
        </p:txBody>
      </p:sp>
      <p:sp>
        <p:nvSpPr>
          <p:cNvPr id="26" name="Picture Placeholder 2"/>
          <p:cNvSpPr>
            <a:spLocks noGrp="1" noChangeAspect="1"/>
          </p:cNvSpPr>
          <p:nvPr>
            <p:ph type="pic" idx="22"/>
          </p:nvPr>
        </p:nvSpPr>
        <p:spPr>
          <a:xfrm>
            <a:off x="7973298" y="2367093"/>
            <a:ext cx="3304928" cy="1524000"/>
          </a:xfrm>
          <a:prstGeom prst="roundRect">
            <a:avLst>
              <a:gd name="adj" fmla="val 8841"/>
            </a:avLst>
          </a:prstGeom>
          <a:noFill/>
          <a:ln w="82550" cap="sq">
            <a:solidFill>
              <a:schemeClr val="bg2">
                <a:lumMod val="60000"/>
                <a:lumOff val="40000"/>
              </a:schemeClr>
            </a:solidFill>
            <a:miter lim="800000"/>
          </a:ln>
          <a:effectLst/>
          <a:scene3d>
            <a:camera prst="orthographicFront"/>
            <a:lightRig rig="threePt" dir="t">
              <a:rot lat="0" lon="0" rev="2700000"/>
            </a:lightRig>
          </a:scene3d>
          <a:sp3d contourW="6350">
            <a:bevelT h="38100"/>
            <a:contourClr>
              <a:srgbClr val="C0C0C0"/>
            </a:contourClr>
          </a:sp3d>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s-ES"/>
              <a:t>Haga clic en el icono para agregar una imagen</a:t>
            </a:r>
            <a:endParaRPr lang="en-US" dirty="0"/>
          </a:p>
        </p:txBody>
      </p:sp>
      <p:sp>
        <p:nvSpPr>
          <p:cNvPr id="27" name="Text Placeholder 3"/>
          <p:cNvSpPr>
            <a:spLocks noGrp="1"/>
          </p:cNvSpPr>
          <p:nvPr>
            <p:ph type="body" sz="half" idx="20"/>
          </p:nvPr>
        </p:nvSpPr>
        <p:spPr>
          <a:xfrm>
            <a:off x="7973173" y="4781078"/>
            <a:ext cx="3305053" cy="1010121"/>
          </a:xfrm>
        </p:spPr>
        <p:txBody>
          <a:bodyPr anchor="t">
            <a:normAutofit/>
          </a:bodyPr>
          <a:lstStyle>
            <a:lvl1pPr marL="0" indent="0" algn="ctr">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s-ES"/>
              <a:t>Haga clic para modificar los estilos de texto del patrón</a:t>
            </a:r>
          </a:p>
        </p:txBody>
      </p:sp>
      <p:sp>
        <p:nvSpPr>
          <p:cNvPr id="3" name="Date Placeholder 2"/>
          <p:cNvSpPr>
            <a:spLocks noGrp="1"/>
          </p:cNvSpPr>
          <p:nvPr>
            <p:ph type="dt" sz="half" idx="10"/>
          </p:nvPr>
        </p:nvSpPr>
        <p:spPr/>
        <p:txBody>
          <a:bodyPr/>
          <a:lstStyle/>
          <a:p>
            <a:fld id="{48A87A34-81AB-432B-8DAE-1953F412C126}" type="datetimeFigureOut">
              <a:rPr lang="en-US" dirty="0"/>
              <a:t>8/3/2020</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11" name="Vertical Text Placeholder 2"/>
          <p:cNvSpPr>
            <a:spLocks noGrp="1"/>
          </p:cNvSpPr>
          <p:nvPr>
            <p:ph type="body" orient="vert" sz="quarter" idx="13"/>
          </p:nvPr>
        </p:nvSpPr>
        <p:spPr>
          <a:xfrm>
            <a:off x="913775" y="2367093"/>
            <a:ext cx="10364452" cy="3424107"/>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2" name="Vertical Title 1"/>
          <p:cNvSpPr>
            <a:spLocks noGrp="1"/>
          </p:cNvSpPr>
          <p:nvPr>
            <p:ph type="title" orient="vert"/>
          </p:nvPr>
        </p:nvSpPr>
        <p:spPr>
          <a:xfrm>
            <a:off x="8724900" y="609601"/>
            <a:ext cx="2553326" cy="5181599"/>
          </a:xfrm>
        </p:spPr>
        <p:txBody>
          <a:bodyPr vert="eaVert"/>
          <a:lstStyle>
            <a:lvl1pPr algn="l">
              <a:defRPr/>
            </a:lvl1pPr>
          </a:lstStyle>
          <a:p>
            <a:r>
              <a:rPr lang="es-ES"/>
              <a:t>Haga clic para modificar el estilo de título del patrón</a:t>
            </a:r>
            <a:endParaRPr lang="en-US" dirty="0"/>
          </a:p>
        </p:txBody>
      </p:sp>
      <p:sp>
        <p:nvSpPr>
          <p:cNvPr id="8" name="Vertical Text Placeholder 2"/>
          <p:cNvSpPr>
            <a:spLocks noGrp="1"/>
          </p:cNvSpPr>
          <p:nvPr>
            <p:ph type="body" orient="vert" sz="quarter" idx="13"/>
          </p:nvPr>
        </p:nvSpPr>
        <p:spPr>
          <a:xfrm>
            <a:off x="913775" y="609601"/>
            <a:ext cx="7658724" cy="518159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48A87A34-81AB-432B-8DAE-1953F412C126}" type="datetimeFigureOut">
              <a:rPr lang="en-US" dirty="0"/>
              <a:t>8/3/2020</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6D22F896-40B5-4ADD-8801-0D06FADFA095}" type="slidenum">
              <a:rPr lang="en-US" dirty="0"/>
              <a:t>‹Nº›</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noChangeArrowheads="1"/>
          </p:cNvPicPr>
          <p:nvPr/>
        </p:nvPicPr>
        <p:blipFill>
          <a:blip r:embed="rId19">
            <a:alphaModFix amt="70000"/>
            <a:extLst>
              <a:ext uri="{28A0092B-C50C-407E-A947-70E740481C1C}">
                <a14:useLocalDpi xmlns:a14="http://schemas.microsoft.com/office/drawing/2010/main" val="0"/>
              </a:ext>
            </a:extLst>
          </a:blip>
          <a:srcRect/>
          <a:stretch>
            <a:fillRect/>
          </a:stretch>
        </p:blipFill>
        <p:spPr bwMode="auto">
          <a:xfrm>
            <a:off x="0" y="0"/>
            <a:ext cx="12192003" cy="685800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Placeholder 1"/>
          <p:cNvSpPr>
            <a:spLocks noGrp="1"/>
          </p:cNvSpPr>
          <p:nvPr>
            <p:ph type="title"/>
          </p:nvPr>
        </p:nvSpPr>
        <p:spPr>
          <a:xfrm>
            <a:off x="913775" y="618517"/>
            <a:ext cx="10364451" cy="1596177"/>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913775" y="2367093"/>
            <a:ext cx="10364452" cy="3424107"/>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7678737" y="5883275"/>
            <a:ext cx="2743200" cy="365125"/>
          </a:xfrm>
          <a:prstGeom prst="rect">
            <a:avLst/>
          </a:prstGeom>
        </p:spPr>
        <p:txBody>
          <a:bodyPr vert="horz" lIns="91440" tIns="45720" rIns="91440" bIns="45720" rtlCol="0" anchor="ctr"/>
          <a:lstStyle>
            <a:lvl1pPr algn="r">
              <a:defRPr sz="1000">
                <a:solidFill>
                  <a:schemeClr val="tx1"/>
                </a:solidFill>
              </a:defRPr>
            </a:lvl1pPr>
          </a:lstStyle>
          <a:p>
            <a:fld id="{48A87A34-81AB-432B-8DAE-1953F412C126}" type="datetimeFigureOut">
              <a:rPr lang="en-US" dirty="0"/>
              <a:pPr/>
              <a:t>8/3/2020</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p:spPr>
        <p:txBody>
          <a:bodyPr vert="horz" lIns="91440" tIns="45720" rIns="91440" bIns="45720" rtlCol="0" anchor="ctr"/>
          <a:lstStyle>
            <a:lvl1pPr algn="l">
              <a:defRPr sz="1000">
                <a:solidFill>
                  <a:schemeClr val="tx1"/>
                </a:solidFill>
              </a:defRPr>
            </a:lvl1pPr>
          </a:lstStyle>
          <a:p>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p:spPr>
        <p:txBody>
          <a:bodyPr vert="horz" lIns="91440" tIns="45720" rIns="91440" bIns="45720" rtlCol="0" anchor="ctr"/>
          <a:lstStyle>
            <a:lvl1pPr algn="r">
              <a:defRPr sz="1000">
                <a:solidFill>
                  <a:schemeClr val="tx1"/>
                </a:solidFill>
              </a:defRPr>
            </a:lvl1pPr>
          </a:lstStyle>
          <a:p>
            <a:fld id="{6D22F896-40B5-4ADD-8801-0D06FADFA095}" type="slidenum">
              <a:rPr lang="en-US" dirty="0"/>
              <a:pPr/>
              <a:t>‹Nº›</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60" r:id="rId10"/>
    <p:sldLayoutId id="2147483661" r:id="rId11"/>
    <p:sldLayoutId id="2147483666" r:id="rId12"/>
    <p:sldLayoutId id="2147483663" r:id="rId13"/>
    <p:sldLayoutId id="2147483667" r:id="rId14"/>
    <p:sldLayoutId id="2147483668" r:id="rId15"/>
    <p:sldLayoutId id="2147483658" r:id="rId16"/>
    <p:sldLayoutId id="2147483659" r:id="rId17"/>
  </p:sldLayoutIdLst>
  <p:txStyles>
    <p:titleStyle>
      <a:lvl1pPr algn="ctr" defTabSz="914400" rtl="0" eaLnBrk="1" latinLnBrk="0" hangingPunct="1">
        <a:lnSpc>
          <a:spcPct val="90000"/>
        </a:lnSpc>
        <a:spcBef>
          <a:spcPct val="0"/>
        </a:spcBef>
        <a:buNone/>
        <a:defRPr sz="3600" kern="1200" cap="all" baseline="0">
          <a:solidFill>
            <a:schemeClr val="tx1"/>
          </a:solidFill>
          <a:effectLst/>
          <a:latin typeface="+mj-lt"/>
          <a:ea typeface="+mj-ea"/>
          <a:cs typeface="+mj-cs"/>
        </a:defRPr>
      </a:lvl1pPr>
    </p:titleStyle>
    <p:bodyStyle>
      <a:lvl1pPr marL="228600" indent="-228600" algn="l" defTabSz="914400" rtl="0" eaLnBrk="1" latinLnBrk="0" hangingPunct="1">
        <a:lnSpc>
          <a:spcPct val="120000"/>
        </a:lnSpc>
        <a:spcBef>
          <a:spcPts val="1000"/>
        </a:spcBef>
        <a:buClr>
          <a:schemeClr val="tx1"/>
        </a:buClr>
        <a:buFont typeface="Arial" panose="020B0604020202020204" pitchFamily="34" charset="0"/>
        <a:buChar char="•"/>
        <a:defRPr sz="2000" kern="1200" cap="all" baseline="0">
          <a:solidFill>
            <a:schemeClr val="tx1"/>
          </a:solidFill>
          <a:effectLst/>
          <a:latin typeface="+mn-lt"/>
          <a:ea typeface="+mn-ea"/>
          <a:cs typeface="+mn-cs"/>
        </a:defRPr>
      </a:lvl1pPr>
      <a:lvl2pPr marL="685800" indent="-228600" algn="l" defTabSz="914400" rtl="0" eaLnBrk="1" latinLnBrk="0" hangingPunct="1">
        <a:lnSpc>
          <a:spcPct val="120000"/>
        </a:lnSpc>
        <a:spcBef>
          <a:spcPts val="500"/>
        </a:spcBef>
        <a:buClr>
          <a:schemeClr val="tx1"/>
        </a:buClr>
        <a:buFont typeface="Arial" panose="020B0604020202020204" pitchFamily="34" charset="0"/>
        <a:buChar char="•"/>
        <a:defRPr sz="1800" kern="1200" cap="all" baseline="0">
          <a:solidFill>
            <a:schemeClr val="tx1"/>
          </a:solidFill>
          <a:effectLst/>
          <a:latin typeface="+mn-lt"/>
          <a:ea typeface="+mn-ea"/>
          <a:cs typeface="+mn-cs"/>
        </a:defRPr>
      </a:lvl2pPr>
      <a:lvl3pPr marL="1143000" indent="-228600" algn="l" defTabSz="914400" rtl="0" eaLnBrk="1" latinLnBrk="0" hangingPunct="1">
        <a:lnSpc>
          <a:spcPct val="120000"/>
        </a:lnSpc>
        <a:spcBef>
          <a:spcPts val="500"/>
        </a:spcBef>
        <a:buClr>
          <a:schemeClr val="tx1"/>
        </a:buClr>
        <a:buFont typeface="Arial" panose="020B0604020202020204" pitchFamily="34" charset="0"/>
        <a:buChar char="•"/>
        <a:defRPr sz="1600" kern="1200" cap="all" baseline="0">
          <a:solidFill>
            <a:schemeClr val="tx1"/>
          </a:solidFill>
          <a:effectLst/>
          <a:latin typeface="+mn-lt"/>
          <a:ea typeface="+mn-ea"/>
          <a:cs typeface="+mn-cs"/>
        </a:defRPr>
      </a:lvl3pPr>
      <a:lvl4pPr marL="1600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4pPr>
      <a:lvl5pPr marL="20574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5pPr>
      <a:lvl6pPr marL="25146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6pPr>
      <a:lvl7pPr marL="29718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7pPr>
      <a:lvl8pPr marL="34290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8pPr>
      <a:lvl9pPr marL="3886200" indent="-228600" algn="l" defTabSz="914400" rtl="0" eaLnBrk="1" latinLnBrk="0" hangingPunct="1">
        <a:lnSpc>
          <a:spcPct val="120000"/>
        </a:lnSpc>
        <a:spcBef>
          <a:spcPts val="500"/>
        </a:spcBef>
        <a:buClr>
          <a:schemeClr val="tx1"/>
        </a:buClr>
        <a:buFont typeface="Arial" panose="020B0604020202020204" pitchFamily="34" charset="0"/>
        <a:buChar char="•"/>
        <a:defRPr sz="1400" kern="1200" cap="all"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A57BA28C-ADBD-47FF-8471-4102E6275A71}"/>
              </a:ext>
            </a:extLst>
          </p:cNvPr>
          <p:cNvSpPr>
            <a:spLocks noGrp="1"/>
          </p:cNvSpPr>
          <p:nvPr>
            <p:ph type="ctrTitle"/>
          </p:nvPr>
        </p:nvSpPr>
        <p:spPr/>
        <p:txBody>
          <a:bodyPr/>
          <a:lstStyle/>
          <a:p>
            <a:r>
              <a:rPr lang="es-ES" dirty="0" err="1"/>
              <a:t>How</a:t>
            </a:r>
            <a:r>
              <a:rPr lang="es-ES" dirty="0"/>
              <a:t> </a:t>
            </a:r>
            <a:r>
              <a:rPr lang="es-ES" dirty="0" err="1"/>
              <a:t>to</a:t>
            </a:r>
            <a:r>
              <a:rPr lang="es-ES" dirty="0"/>
              <a:t> </a:t>
            </a:r>
            <a:r>
              <a:rPr lang="es-ES" dirty="0" err="1"/>
              <a:t>make</a:t>
            </a:r>
            <a:r>
              <a:rPr lang="es-ES" dirty="0"/>
              <a:t> a </a:t>
            </a:r>
            <a:r>
              <a:rPr lang="es-ES" dirty="0" err="1"/>
              <a:t>proper</a:t>
            </a:r>
            <a:r>
              <a:rPr lang="es-ES" dirty="0"/>
              <a:t> </a:t>
            </a:r>
            <a:r>
              <a:rPr lang="es-ES" dirty="0" err="1"/>
              <a:t>review</a:t>
            </a:r>
            <a:endParaRPr lang="en-GB" dirty="0"/>
          </a:p>
        </p:txBody>
      </p:sp>
      <p:sp>
        <p:nvSpPr>
          <p:cNvPr id="3" name="Subtítulo 2">
            <a:extLst>
              <a:ext uri="{FF2B5EF4-FFF2-40B4-BE49-F238E27FC236}">
                <a16:creationId xmlns:a16="http://schemas.microsoft.com/office/drawing/2014/main" id="{E0871C7A-148F-4CE5-84A4-6D3DDEEA8819}"/>
              </a:ext>
            </a:extLst>
          </p:cNvPr>
          <p:cNvSpPr>
            <a:spLocks noGrp="1"/>
          </p:cNvSpPr>
          <p:nvPr>
            <p:ph type="subTitle" idx="1"/>
          </p:nvPr>
        </p:nvSpPr>
        <p:spPr/>
        <p:txBody>
          <a:bodyPr/>
          <a:lstStyle/>
          <a:p>
            <a:r>
              <a:rPr lang="es-ES" dirty="0" err="1"/>
              <a:t>Narrating</a:t>
            </a:r>
            <a:r>
              <a:rPr lang="es-ES" dirty="0"/>
              <a:t> / </a:t>
            </a:r>
            <a:r>
              <a:rPr lang="es-ES" dirty="0" err="1"/>
              <a:t>describing</a:t>
            </a:r>
            <a:endParaRPr lang="en-GB" dirty="0"/>
          </a:p>
        </p:txBody>
      </p:sp>
    </p:spTree>
    <p:extLst>
      <p:ext uri="{BB962C8B-B14F-4D97-AF65-F5344CB8AC3E}">
        <p14:creationId xmlns:p14="http://schemas.microsoft.com/office/powerpoint/2010/main" val="89958581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A57532-D77C-4E44-A082-535CBB8C04F1}"/>
              </a:ext>
            </a:extLst>
          </p:cNvPr>
          <p:cNvSpPr>
            <a:spLocks noGrp="1"/>
          </p:cNvSpPr>
          <p:nvPr>
            <p:ph type="title"/>
          </p:nvPr>
        </p:nvSpPr>
        <p:spPr>
          <a:xfrm>
            <a:off x="913149" y="577965"/>
            <a:ext cx="10364451" cy="977672"/>
          </a:xfrm>
        </p:spPr>
        <p:txBody>
          <a:bodyPr/>
          <a:lstStyle/>
          <a:p>
            <a:r>
              <a:rPr lang="es-ES" dirty="0" err="1"/>
              <a:t>outline</a:t>
            </a:r>
            <a:endParaRPr lang="en-GB" dirty="0"/>
          </a:p>
        </p:txBody>
      </p:sp>
      <p:sp>
        <p:nvSpPr>
          <p:cNvPr id="3" name="Marcador de contenido 2">
            <a:extLst>
              <a:ext uri="{FF2B5EF4-FFF2-40B4-BE49-F238E27FC236}">
                <a16:creationId xmlns:a16="http://schemas.microsoft.com/office/drawing/2014/main" id="{F9ED28C8-AAF5-4895-8BC4-45B0F503FB43}"/>
              </a:ext>
            </a:extLst>
          </p:cNvPr>
          <p:cNvSpPr>
            <a:spLocks noGrp="1"/>
          </p:cNvSpPr>
          <p:nvPr>
            <p:ph sz="quarter" idx="13"/>
          </p:nvPr>
        </p:nvSpPr>
        <p:spPr>
          <a:xfrm>
            <a:off x="913774" y="1555637"/>
            <a:ext cx="10363826" cy="4724397"/>
          </a:xfrm>
        </p:spPr>
        <p:txBody>
          <a:bodyPr>
            <a:normAutofit fontScale="70000" lnSpcReduction="20000"/>
          </a:bodyPr>
          <a:lstStyle/>
          <a:p>
            <a:pPr marL="0" indent="0" algn="l">
              <a:buNone/>
            </a:pPr>
            <a:endParaRPr lang="en-GB" b="0" i="0" dirty="0">
              <a:solidFill>
                <a:srgbClr val="000000"/>
              </a:solidFill>
              <a:effectLst/>
              <a:latin typeface="Roboto"/>
            </a:endParaRPr>
          </a:p>
          <a:p>
            <a:pPr marL="0" indent="0" algn="l">
              <a:buNone/>
            </a:pPr>
            <a:r>
              <a:rPr lang="en-GB" sz="2600" b="1" i="0" dirty="0">
                <a:solidFill>
                  <a:srgbClr val="000000"/>
                </a:solidFill>
                <a:effectLst/>
                <a:latin typeface="+mj-lt"/>
              </a:rPr>
              <a:t>1. Title / Introduction : </a:t>
            </a:r>
            <a:r>
              <a:rPr lang="en-GB" sz="2600" b="0" i="0" dirty="0">
                <a:solidFill>
                  <a:srgbClr val="000000"/>
                </a:solidFill>
                <a:effectLst/>
                <a:latin typeface="+mj-lt"/>
              </a:rPr>
              <a:t>you should add an introduction with a </a:t>
            </a:r>
            <a:r>
              <a:rPr lang="en-GB" sz="2600" b="1" i="0" dirty="0">
                <a:solidFill>
                  <a:srgbClr val="000000"/>
                </a:solidFill>
                <a:effectLst/>
                <a:latin typeface="+mj-lt"/>
              </a:rPr>
              <a:t>title</a:t>
            </a:r>
            <a:r>
              <a:rPr lang="en-GB" sz="2600" dirty="0">
                <a:solidFill>
                  <a:srgbClr val="000000"/>
                </a:solidFill>
                <a:latin typeface="+mj-lt"/>
              </a:rPr>
              <a:t>.</a:t>
            </a:r>
            <a:endParaRPr lang="en-GB" sz="2600" b="1" i="0" dirty="0">
              <a:solidFill>
                <a:srgbClr val="3C424F"/>
              </a:solidFill>
              <a:effectLst/>
              <a:latin typeface="+mj-lt"/>
            </a:endParaRPr>
          </a:p>
          <a:p>
            <a:pPr marL="288000" indent="0" algn="l">
              <a:spcBef>
                <a:spcPts val="600"/>
              </a:spcBef>
              <a:buNone/>
            </a:pPr>
            <a:r>
              <a:rPr lang="en-GB" sz="2600" i="0" dirty="0">
                <a:solidFill>
                  <a:schemeClr val="accent1">
                    <a:lumMod val="50000"/>
                  </a:schemeClr>
                </a:solidFill>
                <a:effectLst/>
                <a:latin typeface="+mj-lt"/>
              </a:rPr>
              <a:t>- The introduction of a review aims to engage the reader from the beginning. You want to create interest and anticipation of what you have to say about the book, film, restaurant or whatever else you might be reviewing.</a:t>
            </a:r>
          </a:p>
          <a:p>
            <a:pPr marL="288000" indent="0" algn="l">
              <a:spcBef>
                <a:spcPts val="600"/>
              </a:spcBef>
              <a:buNone/>
            </a:pPr>
            <a:r>
              <a:rPr lang="en-GB" sz="2600" i="0" dirty="0">
                <a:solidFill>
                  <a:schemeClr val="accent1">
                    <a:lumMod val="50000"/>
                  </a:schemeClr>
                </a:solidFill>
                <a:effectLst/>
                <a:latin typeface="+mj-lt"/>
              </a:rPr>
              <a:t>- It is always a good idea to start with a question because you can involve the reader’s own mind and, therefore, generate the engagement you want. Also, don’t give any spoilers, but hint at what’s going to come in the rest of the text.</a:t>
            </a:r>
          </a:p>
          <a:p>
            <a:pPr marL="0" indent="0" algn="l">
              <a:buNone/>
            </a:pPr>
            <a:r>
              <a:rPr lang="en-GB" sz="2600" b="1" dirty="0">
                <a:solidFill>
                  <a:srgbClr val="000000"/>
                </a:solidFill>
                <a:latin typeface="+mj-lt"/>
              </a:rPr>
              <a:t>2. Body:  </a:t>
            </a:r>
            <a:r>
              <a:rPr lang="en-GB" sz="2600" b="0" i="0" dirty="0">
                <a:solidFill>
                  <a:srgbClr val="000000"/>
                </a:solidFill>
                <a:effectLst/>
                <a:latin typeface="+mj-lt"/>
              </a:rPr>
              <a:t>The body of your review for C1 Advanced should includes all the main topic points, that is, answer to the questions provided in the assignment.</a:t>
            </a:r>
          </a:p>
          <a:p>
            <a:pPr marL="288000" indent="0">
              <a:spcBef>
                <a:spcPts val="600"/>
              </a:spcBef>
              <a:buNone/>
            </a:pPr>
            <a:r>
              <a:rPr lang="en-GB" sz="2600" b="0" i="0" dirty="0">
                <a:solidFill>
                  <a:srgbClr val="000000"/>
                </a:solidFill>
                <a:effectLst/>
                <a:latin typeface="+mj-lt"/>
              </a:rPr>
              <a:t>- </a:t>
            </a:r>
            <a:r>
              <a:rPr lang="en-GB" sz="2600" dirty="0">
                <a:solidFill>
                  <a:schemeClr val="accent1">
                    <a:lumMod val="50000"/>
                  </a:schemeClr>
                </a:solidFill>
                <a:latin typeface="+mj-lt"/>
              </a:rPr>
              <a:t>Each point gets its own paragraph to make sure that the text is clearly organised.</a:t>
            </a:r>
          </a:p>
          <a:p>
            <a:pPr marL="288000" indent="0">
              <a:spcBef>
                <a:spcPts val="600"/>
              </a:spcBef>
              <a:buNone/>
            </a:pPr>
            <a:r>
              <a:rPr lang="en-GB" sz="2600" dirty="0">
                <a:solidFill>
                  <a:schemeClr val="accent1">
                    <a:lumMod val="50000"/>
                  </a:schemeClr>
                </a:solidFill>
                <a:latin typeface="+mj-lt"/>
              </a:rPr>
              <a:t>- You also want to make sure that you keep the reader’s attention which you have carefully caught in the introduction. Treat it like something very valuable that you don’t want to lose again until the end of your review.</a:t>
            </a:r>
            <a:br>
              <a:rPr lang="en-GB" sz="2600" dirty="0">
                <a:solidFill>
                  <a:schemeClr val="accent1">
                    <a:lumMod val="50000"/>
                  </a:schemeClr>
                </a:solidFill>
                <a:latin typeface="+mj-lt"/>
              </a:rPr>
            </a:br>
            <a:endParaRPr lang="en-GB" sz="2600" dirty="0">
              <a:solidFill>
                <a:schemeClr val="accent1">
                  <a:lumMod val="50000"/>
                </a:schemeClr>
              </a:solidFill>
              <a:latin typeface="+mj-lt"/>
            </a:endParaRPr>
          </a:p>
        </p:txBody>
      </p:sp>
    </p:spTree>
    <p:extLst>
      <p:ext uri="{BB962C8B-B14F-4D97-AF65-F5344CB8AC3E}">
        <p14:creationId xmlns:p14="http://schemas.microsoft.com/office/powerpoint/2010/main" val="422852994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2EA57532-D77C-4E44-A082-535CBB8C04F1}"/>
              </a:ext>
            </a:extLst>
          </p:cNvPr>
          <p:cNvSpPr>
            <a:spLocks noGrp="1"/>
          </p:cNvSpPr>
          <p:nvPr>
            <p:ph type="title"/>
          </p:nvPr>
        </p:nvSpPr>
        <p:spPr>
          <a:xfrm>
            <a:off x="913149" y="577965"/>
            <a:ext cx="10364451" cy="977672"/>
          </a:xfrm>
        </p:spPr>
        <p:txBody>
          <a:bodyPr/>
          <a:lstStyle/>
          <a:p>
            <a:r>
              <a:rPr lang="es-ES" dirty="0" err="1"/>
              <a:t>outline</a:t>
            </a:r>
            <a:endParaRPr lang="en-GB" dirty="0"/>
          </a:p>
        </p:txBody>
      </p:sp>
      <p:sp>
        <p:nvSpPr>
          <p:cNvPr id="3" name="Marcador de contenido 2">
            <a:extLst>
              <a:ext uri="{FF2B5EF4-FFF2-40B4-BE49-F238E27FC236}">
                <a16:creationId xmlns:a16="http://schemas.microsoft.com/office/drawing/2014/main" id="{F9ED28C8-AAF5-4895-8BC4-45B0F503FB43}"/>
              </a:ext>
            </a:extLst>
          </p:cNvPr>
          <p:cNvSpPr>
            <a:spLocks noGrp="1"/>
          </p:cNvSpPr>
          <p:nvPr>
            <p:ph sz="quarter" idx="13"/>
          </p:nvPr>
        </p:nvSpPr>
        <p:spPr>
          <a:xfrm>
            <a:off x="913774" y="1555637"/>
            <a:ext cx="10363826" cy="4724397"/>
          </a:xfrm>
        </p:spPr>
        <p:txBody>
          <a:bodyPr>
            <a:normAutofit fontScale="92500"/>
          </a:bodyPr>
          <a:lstStyle/>
          <a:p>
            <a:pPr marL="0" indent="0" algn="l">
              <a:buNone/>
            </a:pPr>
            <a:endParaRPr lang="en-GB" b="0" i="0" dirty="0">
              <a:solidFill>
                <a:srgbClr val="000000"/>
              </a:solidFill>
              <a:effectLst/>
              <a:latin typeface="Roboto"/>
            </a:endParaRPr>
          </a:p>
          <a:p>
            <a:pPr marL="0" indent="0" algn="just">
              <a:buNone/>
            </a:pPr>
            <a:r>
              <a:rPr lang="en-GB" b="1" dirty="0">
                <a:solidFill>
                  <a:srgbClr val="000000"/>
                </a:solidFill>
                <a:latin typeface="Roboto"/>
              </a:rPr>
              <a:t>3.</a:t>
            </a:r>
            <a:r>
              <a:rPr lang="en-GB" b="1" i="0" dirty="0">
                <a:solidFill>
                  <a:srgbClr val="000000"/>
                </a:solidFill>
                <a:effectLst/>
                <a:latin typeface="Roboto"/>
              </a:rPr>
              <a:t> </a:t>
            </a:r>
            <a:r>
              <a:rPr lang="en-GB" b="0" i="0" dirty="0">
                <a:solidFill>
                  <a:srgbClr val="000000"/>
                </a:solidFill>
                <a:effectLst/>
                <a:latin typeface="+mj-lt"/>
              </a:rPr>
              <a:t>To finish your review you need a </a:t>
            </a:r>
            <a:r>
              <a:rPr lang="en-GB" b="1" i="0" dirty="0">
                <a:solidFill>
                  <a:srgbClr val="000000"/>
                </a:solidFill>
                <a:effectLst/>
                <a:latin typeface="+mj-lt"/>
              </a:rPr>
              <a:t>conclusion</a:t>
            </a:r>
            <a:r>
              <a:rPr lang="en-GB" b="0" i="0" dirty="0">
                <a:solidFill>
                  <a:srgbClr val="000000"/>
                </a:solidFill>
                <a:effectLst/>
                <a:latin typeface="+mj-lt"/>
              </a:rPr>
              <a:t> in which you summarise what you’ve written up to this point and make a recommendation to the reader. After all, that’s why we read reviews in the first place – we want someone to tell us about a product or an experience and see if they would recommend it or not.</a:t>
            </a:r>
          </a:p>
          <a:p>
            <a:pPr marL="360000" indent="0" algn="l">
              <a:spcBef>
                <a:spcPts val="600"/>
              </a:spcBef>
              <a:buNone/>
            </a:pPr>
            <a:r>
              <a:rPr lang="en-GB" sz="1900" i="0" dirty="0">
                <a:solidFill>
                  <a:schemeClr val="accent1">
                    <a:lumMod val="50000"/>
                  </a:schemeClr>
                </a:solidFill>
                <a:effectLst/>
                <a:latin typeface="+mj-lt"/>
              </a:rPr>
              <a:t>There is some specific language that you should incorporate when you make a recommendation because you want to persuade the reader and make the examiner happy:</a:t>
            </a:r>
          </a:p>
          <a:p>
            <a:pPr marL="702900" indent="-342900">
              <a:spcBef>
                <a:spcPts val="600"/>
              </a:spcBef>
            </a:pPr>
            <a:r>
              <a:rPr lang="en-GB" sz="1900" i="0" dirty="0">
                <a:solidFill>
                  <a:schemeClr val="accent1">
                    <a:lumMod val="50000"/>
                  </a:schemeClr>
                </a:solidFill>
                <a:effectLst/>
                <a:latin typeface="+mj-lt"/>
              </a:rPr>
              <a:t>I recommend/suggest [title/name] to + person</a:t>
            </a:r>
          </a:p>
          <a:p>
            <a:pPr marL="702900" indent="-342900">
              <a:spcBef>
                <a:spcPts val="600"/>
              </a:spcBef>
            </a:pPr>
            <a:r>
              <a:rPr lang="en-GB" sz="1900" i="0" dirty="0">
                <a:solidFill>
                  <a:schemeClr val="accent1">
                    <a:lumMod val="50000"/>
                  </a:schemeClr>
                </a:solidFill>
                <a:effectLst/>
                <a:latin typeface="+mj-lt"/>
              </a:rPr>
              <a:t>I recommend/suggest + -</a:t>
            </a:r>
            <a:r>
              <a:rPr lang="en-GB" sz="1900" i="0" dirty="0" err="1">
                <a:solidFill>
                  <a:schemeClr val="accent1">
                    <a:lumMod val="50000"/>
                  </a:schemeClr>
                </a:solidFill>
                <a:effectLst/>
                <a:latin typeface="+mj-lt"/>
              </a:rPr>
              <a:t>ing</a:t>
            </a:r>
            <a:endParaRPr lang="en-GB" sz="1900" i="0" dirty="0">
              <a:solidFill>
                <a:schemeClr val="accent1">
                  <a:lumMod val="50000"/>
                </a:schemeClr>
              </a:solidFill>
              <a:effectLst/>
              <a:latin typeface="+mj-lt"/>
            </a:endParaRPr>
          </a:p>
          <a:p>
            <a:pPr marL="702900" indent="-342900">
              <a:spcBef>
                <a:spcPts val="600"/>
              </a:spcBef>
            </a:pPr>
            <a:r>
              <a:rPr lang="en-GB" sz="1900" i="0" dirty="0">
                <a:solidFill>
                  <a:schemeClr val="accent1">
                    <a:lumMod val="50000"/>
                  </a:schemeClr>
                </a:solidFill>
                <a:effectLst/>
                <a:latin typeface="+mj-lt"/>
              </a:rPr>
              <a:t>I recommend/suggest that …</a:t>
            </a:r>
          </a:p>
          <a:p>
            <a:pPr marL="702900" indent="-342900">
              <a:spcBef>
                <a:spcPts val="600"/>
              </a:spcBef>
            </a:pPr>
            <a:r>
              <a:rPr lang="en-GB" sz="1900" i="0" dirty="0">
                <a:solidFill>
                  <a:schemeClr val="accent1">
                    <a:lumMod val="50000"/>
                  </a:schemeClr>
                </a:solidFill>
                <a:effectLst/>
                <a:latin typeface="+mj-lt"/>
              </a:rPr>
              <a:t>You should + base verb</a:t>
            </a:r>
          </a:p>
          <a:p>
            <a:pPr marL="702900" indent="-342900">
              <a:spcBef>
                <a:spcPts val="600"/>
              </a:spcBef>
            </a:pPr>
            <a:r>
              <a:rPr lang="en-GB" sz="1900" i="0" dirty="0">
                <a:solidFill>
                  <a:schemeClr val="accent1">
                    <a:lumMod val="50000"/>
                  </a:schemeClr>
                </a:solidFill>
                <a:effectLst/>
                <a:latin typeface="+mj-lt"/>
              </a:rPr>
              <a:t>You might want to + base verb</a:t>
            </a:r>
          </a:p>
        </p:txBody>
      </p:sp>
    </p:spTree>
    <p:extLst>
      <p:ext uri="{BB962C8B-B14F-4D97-AF65-F5344CB8AC3E}">
        <p14:creationId xmlns:p14="http://schemas.microsoft.com/office/powerpoint/2010/main" val="4220838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22F997-0EF8-4BFB-A5AD-6D500810164E}"/>
              </a:ext>
            </a:extLst>
          </p:cNvPr>
          <p:cNvSpPr>
            <a:spLocks noGrp="1"/>
          </p:cNvSpPr>
          <p:nvPr>
            <p:ph type="title"/>
          </p:nvPr>
        </p:nvSpPr>
        <p:spPr>
          <a:xfrm>
            <a:off x="475861" y="618517"/>
            <a:ext cx="11140751" cy="687769"/>
          </a:xfrm>
        </p:spPr>
        <p:txBody>
          <a:bodyPr/>
          <a:lstStyle/>
          <a:p>
            <a:r>
              <a:rPr lang="es-ES" dirty="0" err="1"/>
              <a:t>types</a:t>
            </a:r>
            <a:r>
              <a:rPr lang="es-ES" dirty="0"/>
              <a:t> </a:t>
            </a:r>
            <a:r>
              <a:rPr lang="es-ES" dirty="0" err="1"/>
              <a:t>of</a:t>
            </a:r>
            <a:r>
              <a:rPr lang="es-ES" dirty="0"/>
              <a:t> </a:t>
            </a:r>
            <a:r>
              <a:rPr lang="es-ES" dirty="0" err="1"/>
              <a:t>reviews</a:t>
            </a:r>
            <a:endParaRPr lang="en-GB" dirty="0"/>
          </a:p>
        </p:txBody>
      </p:sp>
      <p:sp>
        <p:nvSpPr>
          <p:cNvPr id="3" name="Marcador de contenido 2">
            <a:extLst>
              <a:ext uri="{FF2B5EF4-FFF2-40B4-BE49-F238E27FC236}">
                <a16:creationId xmlns:a16="http://schemas.microsoft.com/office/drawing/2014/main" id="{5C66B3BB-5D57-42CB-92F4-45978BC6D8A6}"/>
              </a:ext>
            </a:extLst>
          </p:cNvPr>
          <p:cNvSpPr>
            <a:spLocks noGrp="1"/>
          </p:cNvSpPr>
          <p:nvPr>
            <p:ph sz="quarter" idx="13"/>
          </p:nvPr>
        </p:nvSpPr>
        <p:spPr>
          <a:xfrm>
            <a:off x="475861" y="1604865"/>
            <a:ext cx="5831633" cy="4842587"/>
          </a:xfrm>
        </p:spPr>
        <p:txBody>
          <a:bodyPr>
            <a:noAutofit/>
          </a:bodyPr>
          <a:lstStyle/>
          <a:p>
            <a:pPr marL="0" indent="0">
              <a:buNone/>
            </a:pPr>
            <a:r>
              <a:rPr lang="en-GB" sz="2400" b="1" dirty="0"/>
              <a:t>1. Reviews of books</a:t>
            </a:r>
          </a:p>
          <a:p>
            <a:pPr marL="540000">
              <a:spcBef>
                <a:spcPts val="0"/>
              </a:spcBef>
            </a:pPr>
            <a:r>
              <a:rPr lang="en-GB" sz="1800" dirty="0">
                <a:solidFill>
                  <a:schemeClr val="accent1">
                    <a:lumMod val="50000"/>
                  </a:schemeClr>
                </a:solidFill>
              </a:rPr>
              <a:t>main character</a:t>
            </a:r>
          </a:p>
          <a:p>
            <a:pPr marL="540000">
              <a:spcBef>
                <a:spcPts val="0"/>
              </a:spcBef>
            </a:pPr>
            <a:r>
              <a:rPr lang="en-GB" sz="1800" dirty="0">
                <a:solidFill>
                  <a:schemeClr val="accent1">
                    <a:lumMod val="50000"/>
                  </a:schemeClr>
                </a:solidFill>
              </a:rPr>
              <a:t>It is set in: 17</a:t>
            </a:r>
            <a:r>
              <a:rPr lang="en-GB" sz="1800" baseline="30000" dirty="0">
                <a:solidFill>
                  <a:schemeClr val="accent1">
                    <a:lumMod val="50000"/>
                  </a:schemeClr>
                </a:solidFill>
              </a:rPr>
              <a:t>th</a:t>
            </a:r>
            <a:r>
              <a:rPr lang="en-GB" sz="1800" dirty="0">
                <a:solidFill>
                  <a:schemeClr val="accent1">
                    <a:lumMod val="50000"/>
                  </a:schemeClr>
                </a:solidFill>
              </a:rPr>
              <a:t> century, contemporary</a:t>
            </a:r>
          </a:p>
          <a:p>
            <a:pPr marL="540000">
              <a:spcBef>
                <a:spcPts val="0"/>
              </a:spcBef>
            </a:pPr>
            <a:r>
              <a:rPr lang="en-GB" sz="1800" dirty="0">
                <a:solidFill>
                  <a:schemeClr val="accent1">
                    <a:lumMod val="50000"/>
                  </a:schemeClr>
                </a:solidFill>
              </a:rPr>
              <a:t>Fiction: science fiction / thriller / fantasy / mystery / historical / romance </a:t>
            </a:r>
          </a:p>
          <a:p>
            <a:pPr marL="540000">
              <a:spcBef>
                <a:spcPts val="0"/>
              </a:spcBef>
            </a:pPr>
            <a:r>
              <a:rPr lang="en-GB" sz="1800" dirty="0">
                <a:solidFill>
                  <a:schemeClr val="accent1">
                    <a:lumMod val="50000"/>
                  </a:schemeClr>
                </a:solidFill>
              </a:rPr>
              <a:t>Non-fiction: cook book / travel book / textbook / manual </a:t>
            </a:r>
          </a:p>
          <a:p>
            <a:pPr marL="540000">
              <a:spcBef>
                <a:spcPts val="0"/>
              </a:spcBef>
            </a:pPr>
            <a:r>
              <a:rPr lang="en-GB" sz="1800" dirty="0">
                <a:solidFill>
                  <a:schemeClr val="accent1">
                    <a:lumMod val="50000"/>
                  </a:schemeClr>
                </a:solidFill>
              </a:rPr>
              <a:t>atmosphere / plot</a:t>
            </a:r>
          </a:p>
          <a:p>
            <a:pPr marL="540000">
              <a:spcBef>
                <a:spcPts val="0"/>
              </a:spcBef>
            </a:pPr>
            <a:r>
              <a:rPr lang="en-GB" sz="1800" dirty="0">
                <a:solidFill>
                  <a:schemeClr val="accent1">
                    <a:lumMod val="50000"/>
                  </a:schemeClr>
                </a:solidFill>
              </a:rPr>
              <a:t>written by</a:t>
            </a:r>
          </a:p>
          <a:p>
            <a:pPr marL="540000">
              <a:spcBef>
                <a:spcPts val="0"/>
              </a:spcBef>
            </a:pPr>
            <a:r>
              <a:rPr lang="en-GB" sz="1800" dirty="0">
                <a:solidFill>
                  <a:schemeClr val="accent1">
                    <a:lumMod val="50000"/>
                  </a:schemeClr>
                </a:solidFill>
              </a:rPr>
              <a:t>chapters</a:t>
            </a:r>
          </a:p>
          <a:p>
            <a:pPr marL="540000">
              <a:spcBef>
                <a:spcPts val="0"/>
              </a:spcBef>
            </a:pPr>
            <a:r>
              <a:rPr lang="en-GB" sz="1800" dirty="0">
                <a:solidFill>
                  <a:schemeClr val="accent1">
                    <a:lumMod val="50000"/>
                  </a:schemeClr>
                </a:solidFill>
              </a:rPr>
              <a:t>factual</a:t>
            </a:r>
          </a:p>
          <a:p>
            <a:pPr marL="540000">
              <a:spcBef>
                <a:spcPts val="0"/>
              </a:spcBef>
            </a:pPr>
            <a:r>
              <a:rPr lang="en-GB" sz="1800" dirty="0">
                <a:solidFill>
                  <a:schemeClr val="accent1">
                    <a:lumMod val="50000"/>
                  </a:schemeClr>
                </a:solidFill>
              </a:rPr>
              <a:t>bestseller</a:t>
            </a:r>
          </a:p>
          <a:p>
            <a:pPr marL="540000">
              <a:spcBef>
                <a:spcPts val="0"/>
              </a:spcBef>
            </a:pPr>
            <a:r>
              <a:rPr lang="en-GB" sz="1800" dirty="0">
                <a:solidFill>
                  <a:schemeClr val="accent1">
                    <a:lumMod val="50000"/>
                  </a:schemeClr>
                </a:solidFill>
              </a:rPr>
              <a:t>ending</a:t>
            </a:r>
          </a:p>
        </p:txBody>
      </p:sp>
      <p:sp>
        <p:nvSpPr>
          <p:cNvPr id="4" name="Marcador de contenido 3">
            <a:extLst>
              <a:ext uri="{FF2B5EF4-FFF2-40B4-BE49-F238E27FC236}">
                <a16:creationId xmlns:a16="http://schemas.microsoft.com/office/drawing/2014/main" id="{4B2E3850-7FAD-4AD6-8592-D7774454E7D8}"/>
              </a:ext>
            </a:extLst>
          </p:cNvPr>
          <p:cNvSpPr>
            <a:spLocks noGrp="1"/>
          </p:cNvSpPr>
          <p:nvPr>
            <p:ph sz="quarter" idx="14"/>
          </p:nvPr>
        </p:nvSpPr>
        <p:spPr>
          <a:xfrm>
            <a:off x="6680718" y="1604865"/>
            <a:ext cx="4935894" cy="4366725"/>
          </a:xfrm>
        </p:spPr>
        <p:txBody>
          <a:bodyPr/>
          <a:lstStyle/>
          <a:p>
            <a:pPr marL="0" indent="0">
              <a:buNone/>
            </a:pPr>
            <a:r>
              <a:rPr lang="en-GB" sz="2400" b="1" dirty="0"/>
              <a:t>2. Reviews of concerts</a:t>
            </a:r>
          </a:p>
          <a:p>
            <a:pPr marL="540000">
              <a:spcBef>
                <a:spcPts val="0"/>
              </a:spcBef>
            </a:pPr>
            <a:r>
              <a:rPr lang="en-GB" dirty="0"/>
              <a:t> </a:t>
            </a:r>
            <a:r>
              <a:rPr lang="en-GB" sz="1800" dirty="0">
                <a:solidFill>
                  <a:schemeClr val="accent1">
                    <a:lumMod val="50000"/>
                  </a:schemeClr>
                </a:solidFill>
              </a:rPr>
              <a:t>artist / band / musician / (bass/lead/rhythm) guitarist / (backing/lead) singer / drummer / soloist / trio /</a:t>
            </a:r>
          </a:p>
          <a:p>
            <a:pPr marL="540000">
              <a:spcBef>
                <a:spcPts val="0"/>
              </a:spcBef>
            </a:pPr>
            <a:r>
              <a:rPr lang="en-GB" sz="1800" dirty="0">
                <a:solidFill>
                  <a:schemeClr val="accent1">
                    <a:lumMod val="50000"/>
                  </a:schemeClr>
                </a:solidFill>
              </a:rPr>
              <a:t>orchestra</a:t>
            </a:r>
          </a:p>
          <a:p>
            <a:pPr marL="540000">
              <a:spcBef>
                <a:spcPts val="0"/>
              </a:spcBef>
            </a:pPr>
            <a:r>
              <a:rPr lang="en-GB" sz="1800" dirty="0">
                <a:solidFill>
                  <a:schemeClr val="accent1">
                    <a:lumMod val="50000"/>
                  </a:schemeClr>
                </a:solidFill>
              </a:rPr>
              <a:t> auditorium / hall / venue / lyrics / (catchy) tune / gig</a:t>
            </a:r>
          </a:p>
          <a:p>
            <a:endParaRPr lang="en-GB" dirty="0"/>
          </a:p>
        </p:txBody>
      </p:sp>
    </p:spTree>
    <p:extLst>
      <p:ext uri="{BB962C8B-B14F-4D97-AF65-F5344CB8AC3E}">
        <p14:creationId xmlns:p14="http://schemas.microsoft.com/office/powerpoint/2010/main" val="364236501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22F997-0EF8-4BFB-A5AD-6D500810164E}"/>
              </a:ext>
            </a:extLst>
          </p:cNvPr>
          <p:cNvSpPr>
            <a:spLocks noGrp="1"/>
          </p:cNvSpPr>
          <p:nvPr>
            <p:ph type="title"/>
          </p:nvPr>
        </p:nvSpPr>
        <p:spPr>
          <a:xfrm>
            <a:off x="475861" y="618517"/>
            <a:ext cx="11140751" cy="687769"/>
          </a:xfrm>
        </p:spPr>
        <p:txBody>
          <a:bodyPr/>
          <a:lstStyle/>
          <a:p>
            <a:r>
              <a:rPr lang="es-ES" dirty="0" err="1"/>
              <a:t>types</a:t>
            </a:r>
            <a:r>
              <a:rPr lang="es-ES" dirty="0"/>
              <a:t> </a:t>
            </a:r>
            <a:r>
              <a:rPr lang="es-ES" dirty="0" err="1"/>
              <a:t>of</a:t>
            </a:r>
            <a:r>
              <a:rPr lang="es-ES" dirty="0"/>
              <a:t> </a:t>
            </a:r>
            <a:r>
              <a:rPr lang="es-ES" dirty="0" err="1"/>
              <a:t>reviews</a:t>
            </a:r>
            <a:endParaRPr lang="en-GB" dirty="0"/>
          </a:p>
        </p:txBody>
      </p:sp>
      <p:sp>
        <p:nvSpPr>
          <p:cNvPr id="3" name="Marcador de contenido 2">
            <a:extLst>
              <a:ext uri="{FF2B5EF4-FFF2-40B4-BE49-F238E27FC236}">
                <a16:creationId xmlns:a16="http://schemas.microsoft.com/office/drawing/2014/main" id="{5C66B3BB-5D57-42CB-92F4-45978BC6D8A6}"/>
              </a:ext>
            </a:extLst>
          </p:cNvPr>
          <p:cNvSpPr>
            <a:spLocks noGrp="1"/>
          </p:cNvSpPr>
          <p:nvPr>
            <p:ph sz="quarter" idx="13"/>
          </p:nvPr>
        </p:nvSpPr>
        <p:spPr>
          <a:xfrm>
            <a:off x="475861" y="1604865"/>
            <a:ext cx="5831633" cy="4842587"/>
          </a:xfrm>
        </p:spPr>
        <p:txBody>
          <a:bodyPr>
            <a:noAutofit/>
          </a:bodyPr>
          <a:lstStyle/>
          <a:p>
            <a:pPr marL="0" indent="0">
              <a:buNone/>
            </a:pPr>
            <a:r>
              <a:rPr lang="en-GB" sz="2400" b="1" dirty="0"/>
              <a:t>3. Reviews of films</a:t>
            </a:r>
          </a:p>
          <a:p>
            <a:pPr>
              <a:lnSpc>
                <a:spcPct val="100000"/>
              </a:lnSpc>
              <a:spcBef>
                <a:spcPts val="0"/>
              </a:spcBef>
            </a:pPr>
            <a:r>
              <a:rPr lang="en-GB" dirty="0">
                <a:solidFill>
                  <a:schemeClr val="accent1">
                    <a:lumMod val="50000"/>
                  </a:schemeClr>
                </a:solidFill>
              </a:rPr>
              <a:t>lead/star role</a:t>
            </a:r>
          </a:p>
          <a:p>
            <a:pPr>
              <a:lnSpc>
                <a:spcPct val="100000"/>
              </a:lnSpc>
              <a:spcBef>
                <a:spcPts val="0"/>
              </a:spcBef>
            </a:pPr>
            <a:r>
              <a:rPr lang="en-GB" dirty="0">
                <a:solidFill>
                  <a:schemeClr val="accent1">
                    <a:lumMod val="50000"/>
                  </a:schemeClr>
                </a:solidFill>
              </a:rPr>
              <a:t>star actor/actress : starring</a:t>
            </a:r>
          </a:p>
          <a:p>
            <a:pPr>
              <a:lnSpc>
                <a:spcPct val="100000"/>
              </a:lnSpc>
              <a:spcBef>
                <a:spcPts val="0"/>
              </a:spcBef>
            </a:pPr>
            <a:r>
              <a:rPr lang="en-GB" dirty="0">
                <a:solidFill>
                  <a:schemeClr val="accent1">
                    <a:lumMod val="50000"/>
                  </a:schemeClr>
                </a:solidFill>
              </a:rPr>
              <a:t>secondary role</a:t>
            </a:r>
          </a:p>
          <a:p>
            <a:pPr>
              <a:lnSpc>
                <a:spcPct val="100000"/>
              </a:lnSpc>
              <a:spcBef>
                <a:spcPts val="0"/>
              </a:spcBef>
            </a:pPr>
            <a:r>
              <a:rPr lang="en-GB" dirty="0">
                <a:solidFill>
                  <a:schemeClr val="accent1">
                    <a:lumMod val="50000"/>
                  </a:schemeClr>
                </a:solidFill>
              </a:rPr>
              <a:t>cast / director / producer</a:t>
            </a:r>
          </a:p>
          <a:p>
            <a:pPr>
              <a:lnSpc>
                <a:spcPct val="100000"/>
              </a:lnSpc>
              <a:spcBef>
                <a:spcPts val="0"/>
              </a:spcBef>
            </a:pPr>
            <a:r>
              <a:rPr lang="en-GB" dirty="0">
                <a:solidFill>
                  <a:schemeClr val="accent1">
                    <a:lumMod val="50000"/>
                  </a:schemeClr>
                </a:solidFill>
              </a:rPr>
              <a:t>is set in +..</a:t>
            </a:r>
          </a:p>
          <a:p>
            <a:pPr>
              <a:lnSpc>
                <a:spcPct val="100000"/>
              </a:lnSpc>
              <a:spcBef>
                <a:spcPts val="0"/>
              </a:spcBef>
            </a:pPr>
            <a:r>
              <a:rPr lang="en-GB" dirty="0">
                <a:solidFill>
                  <a:schemeClr val="accent1">
                    <a:lumMod val="50000"/>
                  </a:schemeClr>
                </a:solidFill>
              </a:rPr>
              <a:t>based on a true story +..</a:t>
            </a:r>
          </a:p>
          <a:p>
            <a:pPr>
              <a:lnSpc>
                <a:spcPct val="100000"/>
              </a:lnSpc>
              <a:spcBef>
                <a:spcPts val="0"/>
              </a:spcBef>
            </a:pPr>
            <a:r>
              <a:rPr lang="en-GB" dirty="0">
                <a:solidFill>
                  <a:schemeClr val="accent1">
                    <a:lumMod val="50000"/>
                  </a:schemeClr>
                </a:solidFill>
              </a:rPr>
              <a:t>believable / unrealistic</a:t>
            </a:r>
          </a:p>
          <a:p>
            <a:pPr>
              <a:lnSpc>
                <a:spcPct val="100000"/>
              </a:lnSpc>
              <a:spcBef>
                <a:spcPts val="0"/>
              </a:spcBef>
            </a:pPr>
            <a:r>
              <a:rPr lang="en-GB" dirty="0">
                <a:solidFill>
                  <a:schemeClr val="accent1">
                    <a:lumMod val="50000"/>
                  </a:schemeClr>
                </a:solidFill>
              </a:rPr>
              <a:t>true to life / far-fetched</a:t>
            </a:r>
          </a:p>
          <a:p>
            <a:pPr>
              <a:lnSpc>
                <a:spcPct val="100000"/>
              </a:lnSpc>
              <a:spcBef>
                <a:spcPts val="0"/>
              </a:spcBef>
            </a:pPr>
            <a:r>
              <a:rPr lang="en-GB" dirty="0">
                <a:solidFill>
                  <a:schemeClr val="accent1">
                    <a:lumMod val="50000"/>
                  </a:schemeClr>
                </a:solidFill>
              </a:rPr>
              <a:t>(As for fiction books +): animation / adaptation / comedy</a:t>
            </a:r>
          </a:p>
          <a:p>
            <a:pPr>
              <a:lnSpc>
                <a:spcPct val="100000"/>
              </a:lnSpc>
              <a:spcBef>
                <a:spcPts val="0"/>
              </a:spcBef>
            </a:pPr>
            <a:r>
              <a:rPr lang="en-GB" dirty="0">
                <a:solidFill>
                  <a:schemeClr val="accent1">
                    <a:lumMod val="50000"/>
                  </a:schemeClr>
                </a:solidFill>
              </a:rPr>
              <a:t>Costumes / design / photography / script / special effects / soundtrack</a:t>
            </a:r>
          </a:p>
          <a:p>
            <a:pPr>
              <a:lnSpc>
                <a:spcPct val="100000"/>
              </a:lnSpc>
              <a:spcBef>
                <a:spcPts val="0"/>
              </a:spcBef>
            </a:pPr>
            <a:r>
              <a:rPr lang="en-GB" dirty="0">
                <a:solidFill>
                  <a:schemeClr val="accent1">
                    <a:lumMod val="50000"/>
                  </a:schemeClr>
                </a:solidFill>
              </a:rPr>
              <a:t>ending </a:t>
            </a:r>
          </a:p>
        </p:txBody>
      </p:sp>
      <p:sp>
        <p:nvSpPr>
          <p:cNvPr id="4" name="Marcador de contenido 3">
            <a:extLst>
              <a:ext uri="{FF2B5EF4-FFF2-40B4-BE49-F238E27FC236}">
                <a16:creationId xmlns:a16="http://schemas.microsoft.com/office/drawing/2014/main" id="{4B2E3850-7FAD-4AD6-8592-D7774454E7D8}"/>
              </a:ext>
            </a:extLst>
          </p:cNvPr>
          <p:cNvSpPr>
            <a:spLocks noGrp="1"/>
          </p:cNvSpPr>
          <p:nvPr>
            <p:ph sz="quarter" idx="14"/>
          </p:nvPr>
        </p:nvSpPr>
        <p:spPr>
          <a:xfrm>
            <a:off x="6680718" y="1604865"/>
            <a:ext cx="4935894" cy="4366725"/>
          </a:xfrm>
        </p:spPr>
        <p:txBody>
          <a:bodyPr>
            <a:normAutofit fontScale="92500"/>
          </a:bodyPr>
          <a:lstStyle/>
          <a:p>
            <a:pPr marL="0" indent="0">
              <a:buNone/>
            </a:pPr>
            <a:r>
              <a:rPr lang="en-GB" sz="2400" b="1" dirty="0"/>
              <a:t>4</a:t>
            </a:r>
            <a:r>
              <a:rPr lang="en-GB" sz="2600" b="1" dirty="0"/>
              <a:t>. Reviews of plays</a:t>
            </a:r>
          </a:p>
          <a:p>
            <a:r>
              <a:rPr lang="en-GB" sz="2400" dirty="0">
                <a:solidFill>
                  <a:schemeClr val="accent1">
                    <a:lumMod val="50000"/>
                  </a:schemeClr>
                </a:solidFill>
              </a:rPr>
              <a:t>scene / act / set / stage / interval</a:t>
            </a:r>
          </a:p>
          <a:p>
            <a:pPr marL="0" indent="0">
              <a:buNone/>
            </a:pPr>
            <a:r>
              <a:rPr lang="en-GB" sz="2400" b="1" dirty="0"/>
              <a:t>5</a:t>
            </a:r>
            <a:r>
              <a:rPr lang="en-GB" sz="2600" b="1" dirty="0"/>
              <a:t>. Reviews of TV programmes</a:t>
            </a:r>
          </a:p>
          <a:p>
            <a:r>
              <a:rPr lang="en-GB" sz="2400" dirty="0">
                <a:solidFill>
                  <a:schemeClr val="accent1">
                    <a:lumMod val="50000"/>
                  </a:schemeClr>
                </a:solidFill>
              </a:rPr>
              <a:t>Chat shows / current affairs programme / debate / documentary / series / soap opera/ sitcom (situation comedy)</a:t>
            </a:r>
          </a:p>
          <a:p>
            <a:r>
              <a:rPr lang="en-GB" sz="2400" dirty="0">
                <a:solidFill>
                  <a:schemeClr val="accent1">
                    <a:lumMod val="50000"/>
                  </a:schemeClr>
                </a:solidFill>
              </a:rPr>
              <a:t>Host / presenter</a:t>
            </a:r>
            <a:endParaRPr lang="en-GB" dirty="0">
              <a:solidFill>
                <a:schemeClr val="accent1">
                  <a:lumMod val="50000"/>
                </a:schemeClr>
              </a:solidFill>
            </a:endParaRPr>
          </a:p>
        </p:txBody>
      </p:sp>
    </p:spTree>
    <p:extLst>
      <p:ext uri="{BB962C8B-B14F-4D97-AF65-F5344CB8AC3E}">
        <p14:creationId xmlns:p14="http://schemas.microsoft.com/office/powerpoint/2010/main" val="36578990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6D22F997-0EF8-4BFB-A5AD-6D500810164E}"/>
              </a:ext>
            </a:extLst>
          </p:cNvPr>
          <p:cNvSpPr>
            <a:spLocks noGrp="1"/>
          </p:cNvSpPr>
          <p:nvPr>
            <p:ph type="title"/>
          </p:nvPr>
        </p:nvSpPr>
        <p:spPr>
          <a:xfrm>
            <a:off x="475861" y="618517"/>
            <a:ext cx="11140751" cy="687769"/>
          </a:xfrm>
        </p:spPr>
        <p:txBody>
          <a:bodyPr/>
          <a:lstStyle/>
          <a:p>
            <a:r>
              <a:rPr lang="es-ES" dirty="0" err="1"/>
              <a:t>types</a:t>
            </a:r>
            <a:r>
              <a:rPr lang="es-ES" dirty="0"/>
              <a:t> </a:t>
            </a:r>
            <a:r>
              <a:rPr lang="es-ES" dirty="0" err="1"/>
              <a:t>of</a:t>
            </a:r>
            <a:r>
              <a:rPr lang="es-ES" dirty="0"/>
              <a:t> </a:t>
            </a:r>
            <a:r>
              <a:rPr lang="es-ES" dirty="0" err="1"/>
              <a:t>reviews</a:t>
            </a:r>
            <a:endParaRPr lang="en-GB" dirty="0"/>
          </a:p>
        </p:txBody>
      </p:sp>
      <p:sp>
        <p:nvSpPr>
          <p:cNvPr id="3" name="Marcador de contenido 2">
            <a:extLst>
              <a:ext uri="{FF2B5EF4-FFF2-40B4-BE49-F238E27FC236}">
                <a16:creationId xmlns:a16="http://schemas.microsoft.com/office/drawing/2014/main" id="{5C66B3BB-5D57-42CB-92F4-45978BC6D8A6}"/>
              </a:ext>
            </a:extLst>
          </p:cNvPr>
          <p:cNvSpPr>
            <a:spLocks noGrp="1"/>
          </p:cNvSpPr>
          <p:nvPr>
            <p:ph sz="quarter" idx="13"/>
          </p:nvPr>
        </p:nvSpPr>
        <p:spPr>
          <a:xfrm>
            <a:off x="475861" y="1604865"/>
            <a:ext cx="5831633" cy="4842587"/>
          </a:xfrm>
        </p:spPr>
        <p:txBody>
          <a:bodyPr>
            <a:noAutofit/>
          </a:bodyPr>
          <a:lstStyle/>
          <a:p>
            <a:pPr marL="0" indent="0">
              <a:buNone/>
            </a:pPr>
            <a:r>
              <a:rPr lang="en-GB" sz="2400" b="1" dirty="0"/>
              <a:t>6. Reviews of hotels, restaurants, etc</a:t>
            </a:r>
          </a:p>
          <a:p>
            <a:pPr>
              <a:spcBef>
                <a:spcPts val="0"/>
              </a:spcBef>
            </a:pPr>
            <a:r>
              <a:rPr lang="en-GB" dirty="0">
                <a:solidFill>
                  <a:schemeClr val="accent1">
                    <a:lumMod val="50000"/>
                  </a:schemeClr>
                </a:solidFill>
              </a:rPr>
              <a:t>location</a:t>
            </a:r>
          </a:p>
          <a:p>
            <a:pPr>
              <a:spcBef>
                <a:spcPts val="0"/>
              </a:spcBef>
            </a:pPr>
            <a:r>
              <a:rPr lang="en-GB" dirty="0">
                <a:solidFill>
                  <a:schemeClr val="accent1">
                    <a:lumMod val="50000"/>
                  </a:schemeClr>
                </a:solidFill>
              </a:rPr>
              <a:t>service </a:t>
            </a:r>
          </a:p>
          <a:p>
            <a:pPr>
              <a:spcBef>
                <a:spcPts val="0"/>
              </a:spcBef>
            </a:pPr>
            <a:r>
              <a:rPr lang="en-GB" dirty="0">
                <a:solidFill>
                  <a:schemeClr val="accent1">
                    <a:lumMod val="50000"/>
                  </a:schemeClr>
                </a:solidFill>
              </a:rPr>
              <a:t>setting : attractive / disappointing setting</a:t>
            </a:r>
          </a:p>
          <a:p>
            <a:pPr>
              <a:spcBef>
                <a:spcPts val="0"/>
              </a:spcBef>
            </a:pPr>
            <a:r>
              <a:rPr lang="en-GB" dirty="0">
                <a:solidFill>
                  <a:schemeClr val="accent1">
                    <a:lumMod val="50000"/>
                  </a:schemeClr>
                </a:solidFill>
              </a:rPr>
              <a:t>owned by / run by</a:t>
            </a:r>
          </a:p>
          <a:p>
            <a:pPr>
              <a:spcBef>
                <a:spcPts val="0"/>
              </a:spcBef>
            </a:pPr>
            <a:r>
              <a:rPr lang="en-GB" dirty="0">
                <a:solidFill>
                  <a:schemeClr val="accent1">
                    <a:lumMod val="50000"/>
                  </a:schemeClr>
                </a:solidFill>
              </a:rPr>
              <a:t>head chef / waiters (restaurant)</a:t>
            </a:r>
          </a:p>
          <a:p>
            <a:pPr>
              <a:spcBef>
                <a:spcPts val="0"/>
              </a:spcBef>
            </a:pPr>
            <a:r>
              <a:rPr lang="en-GB" dirty="0">
                <a:solidFill>
                  <a:schemeClr val="accent1">
                    <a:lumMod val="50000"/>
                  </a:schemeClr>
                </a:solidFill>
              </a:rPr>
              <a:t>staff at reception (Hotel)</a:t>
            </a:r>
          </a:p>
          <a:p>
            <a:pPr>
              <a:spcBef>
                <a:spcPts val="0"/>
              </a:spcBef>
            </a:pPr>
            <a:r>
              <a:rPr lang="en-GB" dirty="0">
                <a:solidFill>
                  <a:schemeClr val="accent1">
                    <a:lumMod val="50000"/>
                  </a:schemeClr>
                </a:solidFill>
              </a:rPr>
              <a:t>hotel facilities</a:t>
            </a:r>
          </a:p>
          <a:p>
            <a:pPr>
              <a:spcBef>
                <a:spcPts val="0"/>
              </a:spcBef>
            </a:pPr>
            <a:r>
              <a:rPr lang="en-GB" dirty="0">
                <a:solidFill>
                  <a:schemeClr val="accent1">
                    <a:lumMod val="50000"/>
                  </a:schemeClr>
                </a:solidFill>
              </a:rPr>
              <a:t>reasonable prices (a bit/somehow) expensive</a:t>
            </a:r>
          </a:p>
          <a:p>
            <a:pPr>
              <a:spcBef>
                <a:spcPts val="0"/>
              </a:spcBef>
            </a:pPr>
            <a:r>
              <a:rPr lang="en-GB" dirty="0">
                <a:solidFill>
                  <a:schemeClr val="accent1">
                    <a:lumMod val="50000"/>
                  </a:schemeClr>
                </a:solidFill>
              </a:rPr>
              <a:t>good/excellent/poor value for money +..</a:t>
            </a:r>
          </a:p>
          <a:p>
            <a:pPr>
              <a:spcBef>
                <a:spcPts val="0"/>
              </a:spcBef>
            </a:pPr>
            <a:r>
              <a:rPr lang="en-GB" dirty="0">
                <a:solidFill>
                  <a:schemeClr val="accent1">
                    <a:lumMod val="50000"/>
                  </a:schemeClr>
                </a:solidFill>
              </a:rPr>
              <a:t>overpriced not worth the money</a:t>
            </a:r>
          </a:p>
          <a:p>
            <a:pPr>
              <a:spcBef>
                <a:spcPts val="0"/>
              </a:spcBef>
            </a:pPr>
            <a:r>
              <a:rPr lang="en-GB" dirty="0">
                <a:solidFill>
                  <a:schemeClr val="accent1">
                    <a:lumMod val="50000"/>
                  </a:schemeClr>
                </a:solidFill>
              </a:rPr>
              <a:t>always fully booked / book in advance</a:t>
            </a:r>
          </a:p>
        </p:txBody>
      </p:sp>
      <p:sp>
        <p:nvSpPr>
          <p:cNvPr id="4" name="Marcador de contenido 3">
            <a:extLst>
              <a:ext uri="{FF2B5EF4-FFF2-40B4-BE49-F238E27FC236}">
                <a16:creationId xmlns:a16="http://schemas.microsoft.com/office/drawing/2014/main" id="{4B2E3850-7FAD-4AD6-8592-D7774454E7D8}"/>
              </a:ext>
            </a:extLst>
          </p:cNvPr>
          <p:cNvSpPr>
            <a:spLocks noGrp="1"/>
          </p:cNvSpPr>
          <p:nvPr>
            <p:ph sz="quarter" idx="14"/>
          </p:nvPr>
        </p:nvSpPr>
        <p:spPr>
          <a:xfrm>
            <a:off x="6680718" y="1604865"/>
            <a:ext cx="4935894" cy="4366725"/>
          </a:xfrm>
        </p:spPr>
        <p:txBody>
          <a:bodyPr>
            <a:normAutofit/>
          </a:bodyPr>
          <a:lstStyle/>
          <a:p>
            <a:pPr marL="0" indent="0">
              <a:buNone/>
            </a:pPr>
            <a:r>
              <a:rPr lang="en-GB" sz="2400" b="1" dirty="0"/>
              <a:t>7. Reviews of exhibitions</a:t>
            </a:r>
          </a:p>
          <a:p>
            <a:r>
              <a:rPr lang="en-GB" dirty="0">
                <a:solidFill>
                  <a:schemeClr val="accent1">
                    <a:lumMod val="50000"/>
                  </a:schemeClr>
                </a:solidFill>
              </a:rPr>
              <a:t>painting / sculpture / handicrafts</a:t>
            </a:r>
          </a:p>
          <a:p>
            <a:r>
              <a:rPr lang="en-GB" dirty="0">
                <a:solidFill>
                  <a:schemeClr val="accent1">
                    <a:lumMod val="50000"/>
                  </a:schemeClr>
                </a:solidFill>
              </a:rPr>
              <a:t>gallery / catalogue / display</a:t>
            </a:r>
          </a:p>
        </p:txBody>
      </p:sp>
    </p:spTree>
    <p:extLst>
      <p:ext uri="{BB962C8B-B14F-4D97-AF65-F5344CB8AC3E}">
        <p14:creationId xmlns:p14="http://schemas.microsoft.com/office/powerpoint/2010/main" val="49712929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4B76EF0D-9C2E-4C63-8284-CF13EF17C081}"/>
              </a:ext>
            </a:extLst>
          </p:cNvPr>
          <p:cNvSpPr>
            <a:spLocks noGrp="1"/>
          </p:cNvSpPr>
          <p:nvPr>
            <p:ph type="title"/>
          </p:nvPr>
        </p:nvSpPr>
        <p:spPr>
          <a:xfrm>
            <a:off x="913775" y="618518"/>
            <a:ext cx="10364451" cy="650446"/>
          </a:xfrm>
        </p:spPr>
        <p:txBody>
          <a:bodyPr/>
          <a:lstStyle/>
          <a:p>
            <a:r>
              <a:rPr lang="es-ES" dirty="0" err="1"/>
              <a:t>useful</a:t>
            </a:r>
            <a:r>
              <a:rPr lang="es-ES" dirty="0"/>
              <a:t> </a:t>
            </a:r>
            <a:r>
              <a:rPr lang="es-ES" dirty="0" err="1"/>
              <a:t>language</a:t>
            </a:r>
            <a:endParaRPr lang="en-GB" dirty="0"/>
          </a:p>
        </p:txBody>
      </p:sp>
      <p:sp>
        <p:nvSpPr>
          <p:cNvPr id="3" name="Marcador de contenido 2">
            <a:extLst>
              <a:ext uri="{FF2B5EF4-FFF2-40B4-BE49-F238E27FC236}">
                <a16:creationId xmlns:a16="http://schemas.microsoft.com/office/drawing/2014/main" id="{F012C080-28D7-47E9-AB06-5CAD301AA761}"/>
              </a:ext>
            </a:extLst>
          </p:cNvPr>
          <p:cNvSpPr>
            <a:spLocks noGrp="1"/>
          </p:cNvSpPr>
          <p:nvPr>
            <p:ph sz="quarter" idx="13"/>
          </p:nvPr>
        </p:nvSpPr>
        <p:spPr>
          <a:xfrm>
            <a:off x="913774" y="1614196"/>
            <a:ext cx="4759238" cy="4177003"/>
          </a:xfrm>
        </p:spPr>
        <p:txBody>
          <a:bodyPr>
            <a:normAutofit fontScale="92500" lnSpcReduction="20000"/>
          </a:bodyPr>
          <a:lstStyle/>
          <a:p>
            <a:pPr marL="0" indent="0">
              <a:buNone/>
            </a:pPr>
            <a:r>
              <a:rPr lang="en-GB" b="1" dirty="0"/>
              <a:t>What I liked</a:t>
            </a:r>
          </a:p>
          <a:p>
            <a:pPr marL="504000"/>
            <a:r>
              <a:rPr lang="en-GB" dirty="0">
                <a:solidFill>
                  <a:schemeClr val="accent1">
                    <a:lumMod val="50000"/>
                  </a:schemeClr>
                </a:solidFill>
              </a:rPr>
              <a:t> What I liked most was ...</a:t>
            </a:r>
          </a:p>
          <a:p>
            <a:pPr marL="504000"/>
            <a:r>
              <a:rPr lang="en-GB" dirty="0">
                <a:solidFill>
                  <a:schemeClr val="accent1">
                    <a:lumMod val="50000"/>
                  </a:schemeClr>
                </a:solidFill>
              </a:rPr>
              <a:t> The thing I liked most was ...</a:t>
            </a:r>
          </a:p>
          <a:p>
            <a:pPr marL="504000"/>
            <a:r>
              <a:rPr lang="en-GB" dirty="0">
                <a:solidFill>
                  <a:schemeClr val="accent1">
                    <a:lumMod val="50000"/>
                  </a:schemeClr>
                </a:solidFill>
              </a:rPr>
              <a:t> I was pleasantly surprised by ...</a:t>
            </a:r>
          </a:p>
          <a:p>
            <a:pPr marL="504000"/>
            <a:r>
              <a:rPr lang="en-GB" dirty="0">
                <a:solidFill>
                  <a:schemeClr val="accent1">
                    <a:lumMod val="50000"/>
                  </a:schemeClr>
                </a:solidFill>
              </a:rPr>
              <a:t>one of the most appealing parts/facts …</a:t>
            </a:r>
          </a:p>
          <a:p>
            <a:pPr marL="504000"/>
            <a:r>
              <a:rPr lang="en-GB" dirty="0">
                <a:solidFill>
                  <a:schemeClr val="accent1">
                    <a:lumMod val="50000"/>
                  </a:schemeClr>
                </a:solidFill>
              </a:rPr>
              <a:t>If you get a chance to …</a:t>
            </a:r>
          </a:p>
          <a:p>
            <a:pPr marL="0" indent="0">
              <a:buNone/>
            </a:pPr>
            <a:r>
              <a:rPr lang="en-GB" b="1" dirty="0"/>
              <a:t>What I disliked</a:t>
            </a:r>
          </a:p>
          <a:p>
            <a:pPr marL="504000"/>
            <a:r>
              <a:rPr lang="en-GB" dirty="0">
                <a:solidFill>
                  <a:schemeClr val="accent1">
                    <a:lumMod val="50000"/>
                  </a:schemeClr>
                </a:solidFill>
              </a:rPr>
              <a:t>What I disliked most was ...</a:t>
            </a:r>
          </a:p>
          <a:p>
            <a:pPr marL="504000"/>
            <a:r>
              <a:rPr lang="en-GB" dirty="0">
                <a:solidFill>
                  <a:schemeClr val="accent1">
                    <a:lumMod val="50000"/>
                  </a:schemeClr>
                </a:solidFill>
              </a:rPr>
              <a:t>I was disappointed by/with …</a:t>
            </a:r>
          </a:p>
          <a:p>
            <a:endParaRPr lang="en-GB" dirty="0"/>
          </a:p>
        </p:txBody>
      </p:sp>
      <p:sp>
        <p:nvSpPr>
          <p:cNvPr id="4" name="Marcador de contenido 3">
            <a:extLst>
              <a:ext uri="{FF2B5EF4-FFF2-40B4-BE49-F238E27FC236}">
                <a16:creationId xmlns:a16="http://schemas.microsoft.com/office/drawing/2014/main" id="{877EE6BC-AC74-4571-81C0-8F223AA03D93}"/>
              </a:ext>
            </a:extLst>
          </p:cNvPr>
          <p:cNvSpPr>
            <a:spLocks noGrp="1"/>
          </p:cNvSpPr>
          <p:nvPr>
            <p:ph sz="quarter" idx="14"/>
          </p:nvPr>
        </p:nvSpPr>
        <p:spPr>
          <a:xfrm>
            <a:off x="5915608" y="1614196"/>
            <a:ext cx="6036906" cy="4357396"/>
          </a:xfrm>
        </p:spPr>
        <p:txBody>
          <a:bodyPr>
            <a:normAutofit fontScale="47500" lnSpcReduction="20000"/>
          </a:bodyPr>
          <a:lstStyle/>
          <a:p>
            <a:pPr marL="0" indent="0">
              <a:buNone/>
            </a:pPr>
            <a:r>
              <a:rPr lang="en-GB" sz="3800" b="1" dirty="0"/>
              <a:t>Criticism</a:t>
            </a:r>
          </a:p>
          <a:p>
            <a:pPr marL="504000"/>
            <a:r>
              <a:rPr lang="en-GB" sz="3800" dirty="0">
                <a:solidFill>
                  <a:schemeClr val="accent1">
                    <a:lumMod val="50000"/>
                  </a:schemeClr>
                </a:solidFill>
              </a:rPr>
              <a:t>The script seemed rather conventional / predictable to me.</a:t>
            </a:r>
          </a:p>
          <a:p>
            <a:pPr marL="504000"/>
            <a:r>
              <a:rPr lang="en-GB" sz="3800" dirty="0">
                <a:solidFill>
                  <a:schemeClr val="accent1">
                    <a:lumMod val="50000"/>
                  </a:schemeClr>
                </a:solidFill>
              </a:rPr>
              <a:t>The plot struck me as completely bizarre /absurd / incomprehensible</a:t>
            </a:r>
          </a:p>
          <a:p>
            <a:pPr marL="504000"/>
            <a:r>
              <a:rPr lang="en-GB" sz="3800" dirty="0">
                <a:solidFill>
                  <a:schemeClr val="accent1">
                    <a:lumMod val="50000"/>
                  </a:schemeClr>
                </a:solidFill>
              </a:rPr>
              <a:t>The characters are appealing and true to life</a:t>
            </a:r>
          </a:p>
          <a:p>
            <a:pPr marL="504000"/>
            <a:r>
              <a:rPr lang="en-GB" sz="3800" dirty="0">
                <a:solidFill>
                  <a:schemeClr val="accent1">
                    <a:lumMod val="50000"/>
                  </a:schemeClr>
                </a:solidFill>
              </a:rPr>
              <a:t>The dancers were quite brilliant/amateurish</a:t>
            </a:r>
          </a:p>
          <a:p>
            <a:pPr marL="0" indent="0">
              <a:buNone/>
            </a:pPr>
            <a:r>
              <a:rPr lang="en-GB" sz="3800" b="1" dirty="0"/>
              <a:t>Recommendations</a:t>
            </a:r>
          </a:p>
          <a:p>
            <a:pPr marL="504000"/>
            <a:r>
              <a:rPr lang="en-GB" sz="3800" dirty="0">
                <a:solidFill>
                  <a:schemeClr val="accent1">
                    <a:lumMod val="50000"/>
                  </a:schemeClr>
                </a:solidFill>
              </a:rPr>
              <a:t>I would strongly encourage you not to miss / not to waste your money on...</a:t>
            </a:r>
          </a:p>
          <a:p>
            <a:pPr marL="504000"/>
            <a:r>
              <a:rPr lang="en-GB" sz="3800" dirty="0">
                <a:solidFill>
                  <a:schemeClr val="accent1">
                    <a:lumMod val="50000"/>
                  </a:schemeClr>
                </a:solidFill>
              </a:rPr>
              <a:t>I would definitely recommend seeing / visiting / reading / having a look at ...</a:t>
            </a:r>
          </a:p>
          <a:p>
            <a:endParaRPr lang="en-GB" dirty="0"/>
          </a:p>
        </p:txBody>
      </p:sp>
    </p:spTree>
    <p:extLst>
      <p:ext uri="{BB962C8B-B14F-4D97-AF65-F5344CB8AC3E}">
        <p14:creationId xmlns:p14="http://schemas.microsoft.com/office/powerpoint/2010/main" val="320273144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4688FF-C25A-4723-9941-62741013CF77}"/>
              </a:ext>
            </a:extLst>
          </p:cNvPr>
          <p:cNvSpPr>
            <a:spLocks noGrp="1"/>
          </p:cNvSpPr>
          <p:nvPr>
            <p:ph type="title"/>
          </p:nvPr>
        </p:nvSpPr>
        <p:spPr>
          <a:xfrm>
            <a:off x="913775" y="618518"/>
            <a:ext cx="10364451" cy="1307216"/>
          </a:xfrm>
        </p:spPr>
        <p:txBody>
          <a:bodyPr/>
          <a:lstStyle/>
          <a:p>
            <a:endParaRPr lang="en-GB" dirty="0"/>
          </a:p>
        </p:txBody>
      </p:sp>
      <p:sp>
        <p:nvSpPr>
          <p:cNvPr id="3" name="Marcador de contenido 2">
            <a:extLst>
              <a:ext uri="{FF2B5EF4-FFF2-40B4-BE49-F238E27FC236}">
                <a16:creationId xmlns:a16="http://schemas.microsoft.com/office/drawing/2014/main" id="{2DDCB0E9-88D7-452B-99DC-F310D47348FD}"/>
              </a:ext>
            </a:extLst>
          </p:cNvPr>
          <p:cNvSpPr>
            <a:spLocks noGrp="1"/>
          </p:cNvSpPr>
          <p:nvPr>
            <p:ph sz="quarter" idx="13"/>
          </p:nvPr>
        </p:nvSpPr>
        <p:spPr>
          <a:xfrm>
            <a:off x="224589" y="2214696"/>
            <a:ext cx="11502190" cy="4386629"/>
          </a:xfrm>
        </p:spPr>
        <p:txBody>
          <a:bodyPr>
            <a:normAutofit fontScale="55000" lnSpcReduction="20000"/>
          </a:bodyPr>
          <a:lstStyle/>
          <a:p>
            <a:pPr marL="0" indent="0">
              <a:buNone/>
            </a:pPr>
            <a:r>
              <a:rPr lang="en-GB" sz="2700" b="1" dirty="0"/>
              <a:t>Mandela: Long Walk to Freedom – a review</a:t>
            </a:r>
          </a:p>
          <a:p>
            <a:pPr marL="0" indent="0">
              <a:buNone/>
            </a:pPr>
            <a:r>
              <a:rPr lang="en-GB" sz="2700" dirty="0">
                <a:solidFill>
                  <a:schemeClr val="accent1">
                    <a:lumMod val="50000"/>
                  </a:schemeClr>
                </a:solidFill>
              </a:rPr>
              <a:t>Have you ever been so passionate about something that you would sacrifice your very best years for it? Would you even put it ahead of your family and friends? In the film Mandela: Long Walk to Freedom we get not only a glimpse of Nelson Mandela’s life, but rather dive deep Into who he was and how he changed a whole country.</a:t>
            </a:r>
          </a:p>
          <a:p>
            <a:pPr marL="0" indent="0">
              <a:buNone/>
            </a:pPr>
            <a:r>
              <a:rPr lang="en-GB" sz="2700" dirty="0">
                <a:solidFill>
                  <a:schemeClr val="accent1">
                    <a:lumMod val="50000"/>
                  </a:schemeClr>
                </a:solidFill>
              </a:rPr>
              <a:t>While the whole film captivated me throughout, there was one aspect that truly stood out to me. Nelson Mandela and his second wife Winnie had a one-of-a-kind relationship driving each other to continue and grow the anti-apartheid movement in South Africa even after Mr Mandela was captured and imprisoned. It is a testament to their dedication and partnership and something that a lot of us can learn from.</a:t>
            </a:r>
          </a:p>
          <a:p>
            <a:pPr marL="0" indent="0">
              <a:buNone/>
            </a:pPr>
            <a:r>
              <a:rPr lang="en-GB" sz="2700" dirty="0">
                <a:solidFill>
                  <a:schemeClr val="accent1">
                    <a:lumMod val="50000"/>
                  </a:schemeClr>
                </a:solidFill>
              </a:rPr>
              <a:t>Despite having a strong and driven partner in his wife, I still used to be astonished by the fact that someone would simply sacrifice themselves and give up a big part of their life to help others, but this biopic made me reconsider. Witnessing a segregated society and all the racial abuse the black community had to endure during apartheid, there was no other option for Nelson Mandela than to stand up and fight for equality.</a:t>
            </a:r>
          </a:p>
          <a:p>
            <a:pPr marL="0" indent="0">
              <a:buNone/>
            </a:pPr>
            <a:r>
              <a:rPr lang="en-GB" sz="2700" dirty="0">
                <a:solidFill>
                  <a:schemeClr val="accent1">
                    <a:lumMod val="50000"/>
                  </a:schemeClr>
                </a:solidFill>
              </a:rPr>
              <a:t>All in all, Mandela: Long Walk to Freedom gives some incredible insight into the life of one of the world’s most famous and influential personalities of the 20th century. It would be a shame not to watch it so I highly recommend that you check your favourite streaming service or buy the film as soon as you can and I promise you won’t regret it.</a:t>
            </a:r>
          </a:p>
        </p:txBody>
      </p:sp>
      <p:pic>
        <p:nvPicPr>
          <p:cNvPr id="1026" name="Picture 2" descr="ejemplo de instrucciones de film review de c1 advanced (CAE) writing">
            <a:extLst>
              <a:ext uri="{FF2B5EF4-FFF2-40B4-BE49-F238E27FC236}">
                <a16:creationId xmlns:a16="http://schemas.microsoft.com/office/drawing/2014/main" id="{71BF0CCF-9732-421C-8093-B72A2E1FE03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13774" y="329556"/>
            <a:ext cx="10692690" cy="159617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593991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4688FF-C25A-4723-9941-62741013CF77}"/>
              </a:ext>
            </a:extLst>
          </p:cNvPr>
          <p:cNvSpPr>
            <a:spLocks noGrp="1"/>
          </p:cNvSpPr>
          <p:nvPr>
            <p:ph type="title"/>
          </p:nvPr>
        </p:nvSpPr>
        <p:spPr>
          <a:xfrm>
            <a:off x="-3406099" y="-1709090"/>
            <a:ext cx="20118477" cy="1307216"/>
          </a:xfrm>
        </p:spPr>
        <p:txBody>
          <a:bodyPr/>
          <a:lstStyle/>
          <a:p>
            <a:endParaRPr lang="en-GB" dirty="0"/>
          </a:p>
        </p:txBody>
      </p:sp>
      <p:sp>
        <p:nvSpPr>
          <p:cNvPr id="3" name="Marcador de contenido 2">
            <a:extLst>
              <a:ext uri="{FF2B5EF4-FFF2-40B4-BE49-F238E27FC236}">
                <a16:creationId xmlns:a16="http://schemas.microsoft.com/office/drawing/2014/main" id="{2DDCB0E9-88D7-452B-99DC-F310D47348FD}"/>
              </a:ext>
            </a:extLst>
          </p:cNvPr>
          <p:cNvSpPr>
            <a:spLocks noGrp="1"/>
          </p:cNvSpPr>
          <p:nvPr>
            <p:ph sz="quarter" idx="13"/>
          </p:nvPr>
        </p:nvSpPr>
        <p:spPr>
          <a:xfrm>
            <a:off x="224589" y="2101517"/>
            <a:ext cx="11643950" cy="4267200"/>
          </a:xfrm>
        </p:spPr>
        <p:txBody>
          <a:bodyPr>
            <a:normAutofit fontScale="92500"/>
          </a:bodyPr>
          <a:lstStyle/>
          <a:p>
            <a:pPr marL="0" marR="0" lvl="0" indent="0" algn="l" defTabSz="914400" rtl="0" eaLnBrk="1" fontAlgn="auto" latinLnBrk="0" hangingPunct="1">
              <a:lnSpc>
                <a:spcPct val="120000"/>
              </a:lnSpc>
              <a:spcBef>
                <a:spcPts val="1000"/>
              </a:spcBef>
              <a:spcAft>
                <a:spcPts val="0"/>
              </a:spcAft>
              <a:buClr>
                <a:prstClr val="black"/>
              </a:buClr>
              <a:buSzTx/>
              <a:buFont typeface="Arial" panose="020B0604020202020204" pitchFamily="34" charset="0"/>
              <a:buNone/>
              <a:tabLst/>
              <a:defRPr/>
            </a:pPr>
            <a:r>
              <a:rPr kumimoji="0" lang="en-GB" sz="1600" b="1" i="0" u="none" strike="noStrike" kern="1200" cap="all" spc="0" normalizeH="0" baseline="0" noProof="0" dirty="0">
                <a:ln>
                  <a:noFill/>
                </a:ln>
                <a:solidFill>
                  <a:prstClr val="black"/>
                </a:solidFill>
                <a:effectLst/>
                <a:uLnTx/>
                <a:uFillTx/>
                <a:latin typeface="Tw Cen MT" panose="020B0602020104020603"/>
                <a:ea typeface="+mn-ea"/>
                <a:cs typeface="+mn-cs"/>
              </a:rPr>
              <a:t>Room</a:t>
            </a:r>
          </a:p>
          <a:p>
            <a:pPr marL="0" marR="0" lvl="0" indent="0" algn="just" defTabSz="914400" rtl="0" eaLnBrk="1" fontAlgn="auto" latinLnBrk="0" hangingPunct="1">
              <a:lnSpc>
                <a:spcPct val="120000"/>
              </a:lnSpc>
              <a:spcBef>
                <a:spcPts val="600"/>
              </a:spcBef>
              <a:spcAft>
                <a:spcPts val="0"/>
              </a:spcAft>
              <a:buClr>
                <a:prstClr val="black"/>
              </a:buClr>
              <a:buSzTx/>
              <a:buFont typeface="Arial" panose="020B0604020202020204" pitchFamily="34" charset="0"/>
              <a:buNone/>
              <a:tabLst/>
              <a:defRPr/>
            </a:pPr>
            <a:r>
              <a:rPr kumimoji="0" lang="en-GB" sz="1500" b="0" i="0" u="none" strike="noStrike" kern="1200" cap="all" spc="0" normalizeH="0" baseline="0" noProof="0" dirty="0">
                <a:ln>
                  <a:noFill/>
                </a:ln>
                <a:solidFill>
                  <a:srgbClr val="274FA4">
                    <a:lumMod val="50000"/>
                  </a:srgbClr>
                </a:solidFill>
                <a:effectLst/>
                <a:uLnTx/>
                <a:uFillTx/>
                <a:latin typeface="Tw Cen MT" panose="020B0602020104020603"/>
                <a:ea typeface="+mn-ea"/>
                <a:cs typeface="+mn-cs"/>
              </a:rPr>
              <a:t>There are films which represent a turning point in the life of every film buff, whether it be for the plot, the actors or the themes. In my case, this came about when I watched Room, a </a:t>
            </a:r>
            <a:r>
              <a:rPr kumimoji="0" lang="en-GB" sz="1500" b="0" i="0" u="none" strike="noStrike" kern="1200" cap="all" spc="0" normalizeH="0" baseline="0" noProof="0" dirty="0" err="1">
                <a:ln>
                  <a:noFill/>
                </a:ln>
                <a:solidFill>
                  <a:srgbClr val="274FA4">
                    <a:lumMod val="50000"/>
                  </a:srgbClr>
                </a:solidFill>
                <a:effectLst/>
                <a:uLnTx/>
                <a:uFillTx/>
                <a:latin typeface="Tw Cen MT" panose="020B0602020104020603"/>
                <a:ea typeface="+mn-ea"/>
                <a:cs typeface="+mn-cs"/>
              </a:rPr>
              <a:t>heartbreaking</a:t>
            </a:r>
            <a:r>
              <a:rPr kumimoji="0" lang="en-GB" sz="1500" b="0" i="0" u="none" strike="noStrike" kern="1200" cap="all" spc="0" normalizeH="0" baseline="0" noProof="0" dirty="0">
                <a:ln>
                  <a:noFill/>
                </a:ln>
                <a:solidFill>
                  <a:srgbClr val="274FA4">
                    <a:lumMod val="50000"/>
                  </a:srgbClr>
                </a:solidFill>
                <a:effectLst/>
                <a:uLnTx/>
                <a:uFillTx/>
                <a:latin typeface="Tw Cen MT" panose="020B0602020104020603"/>
                <a:ea typeface="+mn-ea"/>
                <a:cs typeface="+mn-cs"/>
              </a:rPr>
              <a:t> yet inspiring production directed by Lenny Abrahamson.</a:t>
            </a:r>
          </a:p>
          <a:p>
            <a:pPr marL="0" marR="0" lvl="0" indent="0" algn="just" defTabSz="914400" rtl="0" eaLnBrk="1" fontAlgn="auto" latinLnBrk="0" hangingPunct="1">
              <a:lnSpc>
                <a:spcPct val="120000"/>
              </a:lnSpc>
              <a:spcBef>
                <a:spcPts val="600"/>
              </a:spcBef>
              <a:spcAft>
                <a:spcPts val="0"/>
              </a:spcAft>
              <a:buClr>
                <a:prstClr val="black"/>
              </a:buClr>
              <a:buSzTx/>
              <a:buFont typeface="Arial" panose="020B0604020202020204" pitchFamily="34" charset="0"/>
              <a:buNone/>
              <a:tabLst/>
              <a:defRPr/>
            </a:pPr>
            <a:r>
              <a:rPr kumimoji="0" lang="en-GB" sz="1500" b="0" i="0" u="none" strike="noStrike" kern="1200" cap="all" spc="0" normalizeH="0" baseline="0" noProof="0" dirty="0">
                <a:ln>
                  <a:noFill/>
                </a:ln>
                <a:solidFill>
                  <a:srgbClr val="274FA4">
                    <a:lumMod val="50000"/>
                  </a:srgbClr>
                </a:solidFill>
                <a:effectLst/>
                <a:uLnTx/>
                <a:uFillTx/>
                <a:latin typeface="Tw Cen MT" panose="020B0602020104020603"/>
                <a:ea typeface="+mn-ea"/>
                <a:cs typeface="+mn-cs"/>
              </a:rPr>
              <a:t>Set in present-day Canada, the plot of this human drama revolves around the story of a young woman, Ma, who was kidnapped 7 years ago and has been locked up ever since in a minute back-garden shed – referred to as “room” throughout the whole film. After regular forced, sexual encounters with her kidnapper, Ma has given birth to Jack, who is now 6 years old. During this time, room is the only world he knows, thus being completely unaware of what lies beyond those four walls. However, Ma will do everything in her power to break free and put an end to their ordeal. </a:t>
            </a:r>
          </a:p>
          <a:p>
            <a:pPr marL="0" marR="0" lvl="0" indent="0" algn="just" defTabSz="914400" rtl="0" eaLnBrk="1" fontAlgn="auto" latinLnBrk="0" hangingPunct="1">
              <a:lnSpc>
                <a:spcPct val="120000"/>
              </a:lnSpc>
              <a:spcBef>
                <a:spcPts val="600"/>
              </a:spcBef>
              <a:spcAft>
                <a:spcPts val="0"/>
              </a:spcAft>
              <a:buClr>
                <a:prstClr val="black"/>
              </a:buClr>
              <a:buSzTx/>
              <a:buFont typeface="Arial" panose="020B0604020202020204" pitchFamily="34" charset="0"/>
              <a:buNone/>
              <a:tabLst/>
              <a:defRPr/>
            </a:pPr>
            <a:r>
              <a:rPr kumimoji="0" lang="en-GB" sz="1500" b="0" i="0" u="none" strike="noStrike" kern="1200" cap="all" spc="0" normalizeH="0" baseline="0" noProof="0" dirty="0">
                <a:ln>
                  <a:noFill/>
                </a:ln>
                <a:solidFill>
                  <a:srgbClr val="274FA4">
                    <a:lumMod val="50000"/>
                  </a:srgbClr>
                </a:solidFill>
                <a:effectLst/>
                <a:uLnTx/>
                <a:uFillTx/>
                <a:latin typeface="Tw Cen MT" panose="020B0602020104020603"/>
                <a:ea typeface="+mn-ea"/>
                <a:cs typeface="+mn-cs"/>
              </a:rPr>
              <a:t>The characters are wonderfully played by all the actors, who put in an exceptional performance, especially the young, child actor who plays Jack. He really provides the part with a lot of personality and wins the viewers’ sympathy from the outset. </a:t>
            </a:r>
          </a:p>
          <a:p>
            <a:pPr marL="0" marR="0" lvl="0" indent="0" algn="just" defTabSz="914400" rtl="0" eaLnBrk="1" fontAlgn="auto" latinLnBrk="0" hangingPunct="1">
              <a:lnSpc>
                <a:spcPct val="120000"/>
              </a:lnSpc>
              <a:spcBef>
                <a:spcPts val="600"/>
              </a:spcBef>
              <a:spcAft>
                <a:spcPts val="0"/>
              </a:spcAft>
              <a:buClr>
                <a:prstClr val="black"/>
              </a:buClr>
              <a:buSzTx/>
              <a:buFont typeface="Arial" panose="020B0604020202020204" pitchFamily="34" charset="0"/>
              <a:buNone/>
              <a:tabLst/>
              <a:defRPr/>
            </a:pPr>
            <a:r>
              <a:rPr kumimoji="0" lang="en-GB" sz="1500" b="0" i="0" u="none" strike="noStrike" kern="1200" cap="all" spc="0" normalizeH="0" baseline="0" noProof="0" dirty="0">
                <a:ln>
                  <a:noFill/>
                </a:ln>
                <a:solidFill>
                  <a:srgbClr val="274FA4">
                    <a:lumMod val="50000"/>
                  </a:srgbClr>
                </a:solidFill>
                <a:effectLst/>
                <a:uLnTx/>
                <a:uFillTx/>
                <a:latin typeface="Tw Cen MT" panose="020B0602020104020603"/>
                <a:ea typeface="+mn-ea"/>
                <a:cs typeface="+mn-cs"/>
              </a:rPr>
              <a:t>What made me fall in love with this film was that it deals in an extremely realistic way with major themes like violence, motherly love and depression. However, the icing on the cake is how this picture gives us hope to overcome severe difficulties. </a:t>
            </a:r>
          </a:p>
          <a:p>
            <a:pPr marL="0" marR="0" lvl="0" indent="0" algn="just" defTabSz="914400" rtl="0" eaLnBrk="1" fontAlgn="auto" latinLnBrk="0" hangingPunct="1">
              <a:lnSpc>
                <a:spcPct val="120000"/>
              </a:lnSpc>
              <a:spcBef>
                <a:spcPts val="600"/>
              </a:spcBef>
              <a:spcAft>
                <a:spcPts val="0"/>
              </a:spcAft>
              <a:buClr>
                <a:prstClr val="black"/>
              </a:buClr>
              <a:buSzTx/>
              <a:buFont typeface="Arial" panose="020B0604020202020204" pitchFamily="34" charset="0"/>
              <a:buNone/>
              <a:tabLst/>
              <a:defRPr/>
            </a:pPr>
            <a:r>
              <a:rPr kumimoji="0" lang="en-GB" sz="1500" b="0" i="0" u="none" strike="noStrike" kern="1200" cap="all" spc="0" normalizeH="0" baseline="0" noProof="0" dirty="0">
                <a:ln>
                  <a:noFill/>
                </a:ln>
                <a:solidFill>
                  <a:srgbClr val="274FA4">
                    <a:lumMod val="50000"/>
                  </a:srgbClr>
                </a:solidFill>
                <a:effectLst/>
                <a:uLnTx/>
                <a:uFillTx/>
                <a:latin typeface="Tw Cen MT" panose="020B0602020104020603"/>
                <a:ea typeface="+mn-ea"/>
                <a:cs typeface="+mn-cs"/>
              </a:rPr>
              <a:t>If you’re keen movie lover and enjoy thought-provoking stories, I wouldn’t hesitate to log on to Netflix and watch it straightaway. You will always remember it as one of the best films you ever saw. </a:t>
            </a:r>
          </a:p>
          <a:p>
            <a:endParaRPr lang="en-GB" dirty="0"/>
          </a:p>
        </p:txBody>
      </p:sp>
      <p:pic>
        <p:nvPicPr>
          <p:cNvPr id="4" name="Picture 2">
            <a:extLst>
              <a:ext uri="{FF2B5EF4-FFF2-40B4-BE49-F238E27FC236}">
                <a16:creationId xmlns:a16="http://schemas.microsoft.com/office/drawing/2014/main" id="{909AEBB3-7AA6-4D1C-8446-0A455342C1CA}"/>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31641" y="241227"/>
            <a:ext cx="10422294" cy="2000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962199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a:extLst>
              <a:ext uri="{FF2B5EF4-FFF2-40B4-BE49-F238E27FC236}">
                <a16:creationId xmlns:a16="http://schemas.microsoft.com/office/drawing/2014/main" id="{E14688FF-C25A-4723-9941-62741013CF77}"/>
              </a:ext>
            </a:extLst>
          </p:cNvPr>
          <p:cNvSpPr>
            <a:spLocks noGrp="1"/>
          </p:cNvSpPr>
          <p:nvPr>
            <p:ph type="title"/>
          </p:nvPr>
        </p:nvSpPr>
        <p:spPr>
          <a:xfrm>
            <a:off x="248653" y="609600"/>
            <a:ext cx="2358189" cy="561474"/>
          </a:xfrm>
        </p:spPr>
        <p:txBody>
          <a:bodyPr>
            <a:normAutofit fontScale="90000"/>
          </a:bodyPr>
          <a:lstStyle/>
          <a:p>
            <a:pPr>
              <a:lnSpc>
                <a:spcPct val="100000"/>
              </a:lnSpc>
            </a:pPr>
            <a:r>
              <a:rPr lang="es-ES" dirty="0" err="1"/>
              <a:t>task</a:t>
            </a:r>
            <a:endParaRPr lang="en-GB" dirty="0"/>
          </a:p>
        </p:txBody>
      </p:sp>
      <p:sp>
        <p:nvSpPr>
          <p:cNvPr id="3" name="Marcador de contenido 2">
            <a:extLst>
              <a:ext uri="{FF2B5EF4-FFF2-40B4-BE49-F238E27FC236}">
                <a16:creationId xmlns:a16="http://schemas.microsoft.com/office/drawing/2014/main" id="{2DDCB0E9-88D7-452B-99DC-F310D47348FD}"/>
              </a:ext>
            </a:extLst>
          </p:cNvPr>
          <p:cNvSpPr>
            <a:spLocks noGrp="1"/>
          </p:cNvSpPr>
          <p:nvPr>
            <p:ph sz="quarter" idx="13"/>
          </p:nvPr>
        </p:nvSpPr>
        <p:spPr>
          <a:xfrm>
            <a:off x="2873829" y="457200"/>
            <a:ext cx="8404397" cy="5622758"/>
          </a:xfrm>
        </p:spPr>
        <p:txBody>
          <a:bodyPr>
            <a:normAutofit fontScale="55000" lnSpcReduction="20000"/>
          </a:bodyPr>
          <a:lstStyle/>
          <a:p>
            <a:pPr marL="0" indent="0">
              <a:buNone/>
            </a:pPr>
            <a:r>
              <a:rPr lang="en-GB" sz="2700" b="1" dirty="0"/>
              <a:t>fight club</a:t>
            </a:r>
          </a:p>
          <a:p>
            <a:pPr marL="0" indent="0" algn="just">
              <a:buNone/>
            </a:pPr>
            <a:r>
              <a:rPr lang="en-GB" sz="2700" dirty="0">
                <a:solidFill>
                  <a:schemeClr val="accent1">
                    <a:lumMod val="50000"/>
                  </a:schemeClr>
                </a:solidFill>
              </a:rPr>
              <a:t>The title I am going to review is a rare example when the movie manages to trump the book it is based on.  this review is about Fight Club written by an infamous American novelist Charles Palahniuk — his most widely-known, universally acclaimed work.</a:t>
            </a:r>
          </a:p>
          <a:p>
            <a:pPr marL="0" indent="0" algn="just">
              <a:buNone/>
            </a:pPr>
            <a:r>
              <a:rPr lang="en-GB" sz="2700" dirty="0">
                <a:solidFill>
                  <a:schemeClr val="accent1">
                    <a:lumMod val="50000"/>
                  </a:schemeClr>
                </a:solidFill>
              </a:rPr>
              <a:t>It is a daunting task to find a person unfamiliar with the movie. The plot engages you from the very start — a young professional finds his apartment destroyed by an explosion of unknown origin. Agitated, he phones his newfound acquaintance Tyler whom he had met on the plane. They see each other at a bar and the story becomes increasingly complex, yet pleasantly effortless to follow. Through its narrative a number of problems are tackled – self-identity, peer pressure, middle-life crises and some other. The characters are likeable and easy to relate to. Both acting and directing are superb. But what makes it better than the book?</a:t>
            </a:r>
          </a:p>
          <a:p>
            <a:pPr marL="0" indent="0" algn="just">
              <a:buNone/>
            </a:pPr>
            <a:r>
              <a:rPr lang="en-GB" sz="2700" dirty="0">
                <a:solidFill>
                  <a:schemeClr val="accent1">
                    <a:lumMod val="50000"/>
                  </a:schemeClr>
                </a:solidFill>
              </a:rPr>
              <a:t>The only objective fault I could find in the book was the order of events. It goes back and forth, which at times proves to be confusing. The movie manages the sequencing much better. Other than that the book is brilliant — vigorous prose that manages to evoke strong images. The movie however is so good that the book tends to slightly fade in all its glory. People tend to read the book after seeing the adaptation, thus coming with high expectations that can be hard to meet.</a:t>
            </a:r>
          </a:p>
          <a:p>
            <a:pPr marL="0" indent="0" algn="just">
              <a:buNone/>
            </a:pPr>
            <a:r>
              <a:rPr lang="en-GB" sz="2700" dirty="0">
                <a:solidFill>
                  <a:schemeClr val="accent1">
                    <a:lumMod val="50000"/>
                  </a:schemeClr>
                </a:solidFill>
              </a:rPr>
              <a:t>To sum this up, I would recommend reading the book nonetheless. It may seem inferior in some respects, but it does help to understand the main theme of “Fight Club” better.</a:t>
            </a:r>
          </a:p>
        </p:txBody>
      </p:sp>
      <p:sp>
        <p:nvSpPr>
          <p:cNvPr id="4" name="Marcador de texto 3">
            <a:extLst>
              <a:ext uri="{FF2B5EF4-FFF2-40B4-BE49-F238E27FC236}">
                <a16:creationId xmlns:a16="http://schemas.microsoft.com/office/drawing/2014/main" id="{FA76765E-D923-4535-806F-A80D7A6D845D}"/>
              </a:ext>
            </a:extLst>
          </p:cNvPr>
          <p:cNvSpPr>
            <a:spLocks noGrp="1"/>
          </p:cNvSpPr>
          <p:nvPr>
            <p:ph type="body" sz="half" idx="2"/>
          </p:nvPr>
        </p:nvSpPr>
        <p:spPr>
          <a:xfrm>
            <a:off x="320843" y="1323474"/>
            <a:ext cx="2221832" cy="4467726"/>
          </a:xfrm>
          <a:solidFill>
            <a:schemeClr val="bg1"/>
          </a:solidFill>
        </p:spPr>
        <p:txBody>
          <a:bodyPr/>
          <a:lstStyle/>
          <a:p>
            <a:r>
              <a:rPr lang="en-GB" sz="1600" b="0" i="0" dirty="0">
                <a:solidFill>
                  <a:srgbClr val="000000"/>
                </a:solidFill>
                <a:effectLst/>
                <a:latin typeface="Open Sans" panose="020B0606030504020204" pitchFamily="34" charset="0"/>
              </a:rPr>
              <a:t>Your teacher of literature asked you to write a review of your favourite book which has a film adaptation. Your teacher wants you to compare</a:t>
            </a:r>
            <a:br>
              <a:rPr lang="en-GB" sz="1600" b="0" i="0" dirty="0">
                <a:solidFill>
                  <a:srgbClr val="000000"/>
                </a:solidFill>
                <a:effectLst/>
                <a:latin typeface="Open Sans" panose="020B0606030504020204" pitchFamily="34" charset="0"/>
              </a:rPr>
            </a:br>
            <a:r>
              <a:rPr lang="en-GB" sz="1600" b="0" i="0" dirty="0">
                <a:solidFill>
                  <a:srgbClr val="000000"/>
                </a:solidFill>
                <a:effectLst/>
                <a:latin typeface="Open Sans" panose="020B0606030504020204" pitchFamily="34" charset="0"/>
              </a:rPr>
              <a:t> them and tell which do you like more and why</a:t>
            </a:r>
            <a:r>
              <a:rPr lang="en-GB" b="0" i="0" dirty="0">
                <a:solidFill>
                  <a:srgbClr val="000000"/>
                </a:solidFill>
                <a:effectLst/>
                <a:latin typeface="Open Sans" panose="020B0606030504020204" pitchFamily="34" charset="0"/>
              </a:rPr>
              <a:t>.</a:t>
            </a:r>
            <a:endParaRPr lang="en-GB" dirty="0"/>
          </a:p>
        </p:txBody>
      </p:sp>
    </p:spTree>
    <p:extLst>
      <p:ext uri="{BB962C8B-B14F-4D97-AF65-F5344CB8AC3E}">
        <p14:creationId xmlns:p14="http://schemas.microsoft.com/office/powerpoint/2010/main" val="1174000930"/>
      </p:ext>
    </p:extLst>
  </p:cSld>
  <p:clrMapOvr>
    <a:masterClrMapping/>
  </p:clrMapOvr>
</p:sld>
</file>

<file path=ppt/theme/theme1.xml><?xml version="1.0" encoding="utf-8"?>
<a:theme xmlns:a="http://schemas.openxmlformats.org/drawingml/2006/main" name="Gota">
  <a:themeElements>
    <a:clrScheme name="Droplet">
      <a:dk1>
        <a:sysClr val="windowText" lastClr="000000"/>
      </a:dk1>
      <a:lt1>
        <a:sysClr val="window" lastClr="FFFFFF"/>
      </a:lt1>
      <a:dk2>
        <a:srgbClr val="1C647B"/>
      </a:dk2>
      <a:lt2>
        <a:srgbClr val="98B7D3"/>
      </a:lt2>
      <a:accent1>
        <a:srgbClr val="274FA4"/>
      </a:accent1>
      <a:accent2>
        <a:srgbClr val="48A8D0"/>
      </a:accent2>
      <a:accent3>
        <a:srgbClr val="53B18F"/>
      </a:accent3>
      <a:accent4>
        <a:srgbClr val="D78D38"/>
      </a:accent4>
      <a:accent5>
        <a:srgbClr val="BA3F51"/>
      </a:accent5>
      <a:accent6>
        <a:srgbClr val="AE52D9"/>
      </a:accent6>
      <a:hlink>
        <a:srgbClr val="2AA2DA"/>
      </a:hlink>
      <a:folHlink>
        <a:srgbClr val="76A3B8"/>
      </a:folHlink>
    </a:clrScheme>
    <a:fontScheme name="Droplet">
      <a:majorFont>
        <a:latin typeface="Tw Cen MT" panose="020B0602020104020603"/>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panose="020B0602020104020603"/>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scaled="0"/>
        </a:gradFill>
      </a:fillStyleLst>
      <a:lnStyleLst>
        <a:ln w="9525" cap="flat" cmpd="sng" algn="ctr">
          <a:solidFill>
            <a:schemeClr val="phClr">
              <a:shade val="60000"/>
            </a:scheme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outerShdw blurRad="50800" dist="25400" dir="5400000"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scaled="0"/>
        </a:gradFill>
        <a:gradFill rotWithShape="1">
          <a:gsLst>
            <a:gs pos="0">
              <a:schemeClr val="phClr">
                <a:tint val="84000"/>
                <a:shade val="100000"/>
                <a:hueMod val="92000"/>
                <a:satMod val="180000"/>
                <a:lumMod val="114000"/>
              </a:schemeClr>
            </a:gs>
            <a:gs pos="100000">
              <a:schemeClr val="phClr">
                <a:shade val="92000"/>
                <a:satMod val="170000"/>
                <a:lumMod val="96000"/>
              </a:schemeClr>
            </a:gs>
          </a:gsLst>
          <a:lin ang="5400000" scaled="0"/>
        </a:gradFill>
      </a:bgFillStyleLst>
    </a:fmtScheme>
  </a:themeElements>
  <a:objectDefaults/>
  <a:extraClrSchemeLst/>
  <a:extLst>
    <a:ext uri="{05A4C25C-085E-4340-85A3-A5531E510DB2}">
      <thm15:themeFamily xmlns:thm15="http://schemas.microsoft.com/office/thememl/2012/main" name="Droplet" id="{8984A317-299A-4E50-B45D-BFC9EDE2337A}" vid="{DEB094D4-7FD8-4F86-93D5-B0F1341EF586}"/>
    </a:ext>
  </a:extLst>
</a:theme>
</file>

<file path=docProps/app.xml><?xml version="1.0" encoding="utf-8"?>
<Properties xmlns="http://schemas.openxmlformats.org/officeDocument/2006/extended-properties" xmlns:vt="http://schemas.openxmlformats.org/officeDocument/2006/docPropsVTypes">
  <Template>TM04033925[[fn=Gota]]</Template>
  <TotalTime>397</TotalTime>
  <Words>1712</Words>
  <Application>Microsoft Office PowerPoint</Application>
  <PresentationFormat>Panorámica</PresentationFormat>
  <Paragraphs>105</Paragraphs>
  <Slides>10</Slides>
  <Notes>0</Notes>
  <HiddenSlides>0</HiddenSlides>
  <MMClips>0</MMClips>
  <ScaleCrop>false</ScaleCrop>
  <HeadingPairs>
    <vt:vector size="6" baseType="variant">
      <vt:variant>
        <vt:lpstr>Fuentes usadas</vt:lpstr>
      </vt:variant>
      <vt:variant>
        <vt:i4>4</vt:i4>
      </vt:variant>
      <vt:variant>
        <vt:lpstr>Tema</vt:lpstr>
      </vt:variant>
      <vt:variant>
        <vt:i4>1</vt:i4>
      </vt:variant>
      <vt:variant>
        <vt:lpstr>Títulos de diapositiva</vt:lpstr>
      </vt:variant>
      <vt:variant>
        <vt:i4>10</vt:i4>
      </vt:variant>
    </vt:vector>
  </HeadingPairs>
  <TitlesOfParts>
    <vt:vector size="15" baseType="lpstr">
      <vt:lpstr>Arial</vt:lpstr>
      <vt:lpstr>Open Sans</vt:lpstr>
      <vt:lpstr>Roboto</vt:lpstr>
      <vt:lpstr>Tw Cen MT</vt:lpstr>
      <vt:lpstr>Gota</vt:lpstr>
      <vt:lpstr>How to make a proper review</vt:lpstr>
      <vt:lpstr>outline</vt:lpstr>
      <vt:lpstr>outline</vt:lpstr>
      <vt:lpstr>types of reviews</vt:lpstr>
      <vt:lpstr>types of reviews</vt:lpstr>
      <vt:lpstr>types of reviews</vt:lpstr>
      <vt:lpstr>useful language</vt:lpstr>
      <vt:lpstr>Presentación de PowerPoint</vt:lpstr>
      <vt:lpstr>Presentación de PowerPoint</vt:lpstr>
      <vt:lpstr>task</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to make a proper review</dc:title>
  <dc:creator>usuari</dc:creator>
  <cp:lastModifiedBy>usuari</cp:lastModifiedBy>
  <cp:revision>14</cp:revision>
  <dcterms:created xsi:type="dcterms:W3CDTF">2020-07-27T16:11:26Z</dcterms:created>
  <dcterms:modified xsi:type="dcterms:W3CDTF">2020-08-03T17:40:11Z</dcterms:modified>
</cp:coreProperties>
</file>