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ARA ESCRIC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616110"/>
          </a:xfrm>
        </p:spPr>
        <p:txBody>
          <a:bodyPr/>
          <a:lstStyle/>
          <a:p>
            <a:r>
              <a:rPr lang="es-ES" dirty="0"/>
              <a:t>3. El </a:t>
            </a:r>
            <a:r>
              <a:rPr lang="es-ES" dirty="0" err="1"/>
              <a:t>procés</a:t>
            </a:r>
            <a:r>
              <a:rPr lang="es-ES" dirty="0"/>
              <a:t> de </a:t>
            </a:r>
            <a:r>
              <a:rPr lang="es-ES" dirty="0" err="1"/>
              <a:t>composició</a:t>
            </a:r>
            <a:r>
              <a:rPr lang="es-ES" dirty="0"/>
              <a:t> escrita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15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51" y="352278"/>
            <a:ext cx="5164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chemeClr val="accent2">
                    <a:lumMod val="75000"/>
                  </a:schemeClr>
                </a:solidFill>
              </a:rPr>
              <a:t>Aprendre a escriure és aprendre a pensar (H. </a:t>
            </a:r>
            <a:r>
              <a:rPr lang="ca-ES" dirty="0" err="1">
                <a:solidFill>
                  <a:schemeClr val="accent2">
                    <a:lumMod val="75000"/>
                  </a:schemeClr>
                </a:solidFill>
              </a:rPr>
              <a:t>Giroux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3" name="Imatge 2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4" y="937865"/>
            <a:ext cx="8325293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60" y="427574"/>
            <a:ext cx="7106642" cy="771633"/>
          </a:xfrm>
          <a:prstGeom prst="rect">
            <a:avLst/>
          </a:prstGeom>
        </p:spPr>
      </p:pic>
      <p:pic>
        <p:nvPicPr>
          <p:cNvPr id="4" name="Imatge 3" descr="Retallat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14367"/>
            <a:ext cx="9207500" cy="1181265"/>
          </a:xfrm>
          <a:prstGeom prst="rect">
            <a:avLst/>
          </a:prstGeom>
        </p:spPr>
      </p:pic>
      <p:pic>
        <p:nvPicPr>
          <p:cNvPr id="5" name="Imatge 4" descr="Retallat de pantal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2943157"/>
            <a:ext cx="9486900" cy="14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20253"/>
            <a:ext cx="7860157" cy="52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393700"/>
            <a:ext cx="7352189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404104"/>
            <a:ext cx="8724900" cy="52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16" y="716684"/>
            <a:ext cx="7581841" cy="50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07" y="283248"/>
            <a:ext cx="7897161" cy="56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4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Retallat de pant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74" y="217832"/>
            <a:ext cx="7125694" cy="5125165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42" y="5709684"/>
            <a:ext cx="6078239" cy="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22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u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21</Words>
  <Application>Microsoft Office PowerPoint</Application>
  <PresentationFormat>Pantalla panoràmica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Retrospectiu</vt:lpstr>
      <vt:lpstr>ARA ESCRIC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 ESCRIC</dc:title>
  <dc:creator>Helena</dc:creator>
  <cp:lastModifiedBy>Helena</cp:lastModifiedBy>
  <cp:revision>5</cp:revision>
  <dcterms:created xsi:type="dcterms:W3CDTF">2016-09-29T16:39:05Z</dcterms:created>
  <dcterms:modified xsi:type="dcterms:W3CDTF">2016-09-29T17:37:46Z</dcterms:modified>
</cp:coreProperties>
</file>