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4630400" cy="8229600"/>
  <p:notesSz cx="8229600" cy="146304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1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E4EFD67-E7FE-40FE-9075-7AA0E8B7E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2193721"/>
            <a:ext cx="6840636" cy="384215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074902"/>
            <a:ext cx="7415927" cy="2129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350"/>
              </a:lnSpc>
              <a:buNone/>
            </a:pPr>
            <a:r>
              <a:rPr lang="en-US" sz="670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Introducció a Git i GitHub</a:t>
            </a:r>
            <a:endParaRPr lang="en-US" sz="6700" dirty="0"/>
          </a:p>
        </p:txBody>
      </p:sp>
      <p:sp>
        <p:nvSpPr>
          <p:cNvPr id="4" name="Text 1"/>
          <p:cNvSpPr/>
          <p:nvPr/>
        </p:nvSpPr>
        <p:spPr>
          <a:xfrm>
            <a:off x="864037" y="4574500"/>
            <a:ext cx="74159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Git i GitHub són eines essencials per al desenvolupament de software modern. Git gestiona versions localment, mentre GitHub ofereix una plataforma col·laborativa en línia. Junts, faciliten el treball en equip i el control de versions eficient.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7961" y="650558"/>
            <a:ext cx="5914787" cy="739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00"/>
              </a:lnSpc>
              <a:buNone/>
            </a:pPr>
            <a:r>
              <a:rPr lang="en-US" sz="465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Què és Git?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827961" y="2010847"/>
            <a:ext cx="532328" cy="532328"/>
          </a:xfrm>
          <a:prstGeom prst="roundRect">
            <a:avLst>
              <a:gd name="adj" fmla="val 1718"/>
            </a:avLst>
          </a:prstGeom>
          <a:solidFill>
            <a:srgbClr val="F2EEEE"/>
          </a:solidFill>
          <a:ln w="7620">
            <a:solidFill>
              <a:srgbClr val="D8D4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17627" y="2099548"/>
            <a:ext cx="152995" cy="354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750" dirty="0"/>
          </a:p>
        </p:txBody>
      </p:sp>
      <p:sp>
        <p:nvSpPr>
          <p:cNvPr id="6" name="Text 3"/>
          <p:cNvSpPr/>
          <p:nvPr/>
        </p:nvSpPr>
        <p:spPr>
          <a:xfrm>
            <a:off x="1596866" y="2010847"/>
            <a:ext cx="4509968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Sistema de Control de Versions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1596866" y="2522458"/>
            <a:ext cx="6719173" cy="113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Git és un sistema distribuït creat per Linus Torvalds el 2005. Permet gestionar canvis en projectes de codi de manera eficient i segura.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827961" y="4160639"/>
            <a:ext cx="532328" cy="532328"/>
          </a:xfrm>
          <a:prstGeom prst="roundRect">
            <a:avLst>
              <a:gd name="adj" fmla="val 1718"/>
            </a:avLst>
          </a:prstGeom>
          <a:solidFill>
            <a:srgbClr val="F2EEEE"/>
          </a:solidFill>
          <a:ln w="7620">
            <a:solidFill>
              <a:srgbClr val="D8D4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82266" y="4249341"/>
            <a:ext cx="223599" cy="354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750" dirty="0"/>
          </a:p>
        </p:txBody>
      </p:sp>
      <p:sp>
        <p:nvSpPr>
          <p:cNvPr id="10" name="Text 7"/>
          <p:cNvSpPr/>
          <p:nvPr/>
        </p:nvSpPr>
        <p:spPr>
          <a:xfrm>
            <a:off x="1596866" y="4160639"/>
            <a:ext cx="2957393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Historial Complet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1596866" y="4672251"/>
            <a:ext cx="6719173" cy="113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Manté un registre detallat de tots els canvis, incloent qui els va fer i per què. Facilita la recuperació de versions anteriors.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827961" y="6310432"/>
            <a:ext cx="532328" cy="532328"/>
          </a:xfrm>
          <a:prstGeom prst="roundRect">
            <a:avLst>
              <a:gd name="adj" fmla="val 1718"/>
            </a:avLst>
          </a:prstGeom>
          <a:solidFill>
            <a:srgbClr val="F2EEEE"/>
          </a:solidFill>
          <a:ln w="7620">
            <a:solidFill>
              <a:srgbClr val="D8D4D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9527" y="6399133"/>
            <a:ext cx="229076" cy="354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750" dirty="0"/>
          </a:p>
        </p:txBody>
      </p:sp>
      <p:sp>
        <p:nvSpPr>
          <p:cNvPr id="14" name="Text 11"/>
          <p:cNvSpPr/>
          <p:nvPr/>
        </p:nvSpPr>
        <p:spPr>
          <a:xfrm>
            <a:off x="1596866" y="6310432"/>
            <a:ext cx="3569494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Col·laboració Distribuïda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1596866" y="6822043"/>
            <a:ext cx="6719173" cy="756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Cada còpia del projecte és un repositori complet. Això permet treballar offline i fusionar canvis fàcilment.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5957" y="4020503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Per què Utilitzar Git?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985957" y="540912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Seguretat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85957" y="6041708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Recuperació fàcil de versions anteriors. Permet desfer canvis no desitjats sense por.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494615" y="540912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Col·laboració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494615" y="6041708"/>
            <a:ext cx="3898821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Múltiples desenvolupadors poden treballar simultàniament sense conflictes. Les branques permeten experimentar sense riscos.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10003274" y="540912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Eficiència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0003274" y="6041708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Operacions locals ràpides. No depèn de connexions remotes per a la majoria de les tasques.</a:t>
            </a:r>
            <a:endParaRPr lang="en-US" sz="19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1E51710-EA91-4346-80D2-62CD1DD77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456" y="599920"/>
            <a:ext cx="7893487" cy="3297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04505" y="815340"/>
            <a:ext cx="5746433" cy="718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50"/>
              </a:lnSpc>
              <a:buNone/>
            </a:pPr>
            <a:r>
              <a:rPr lang="en-US" sz="450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Què és GitHub?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1133951" y="1878211"/>
            <a:ext cx="30480" cy="5535930"/>
          </a:xfrm>
          <a:prstGeom prst="roundRect">
            <a:avLst>
              <a:gd name="adj" fmla="val 30000"/>
            </a:avLst>
          </a:prstGeom>
          <a:solidFill>
            <a:srgbClr val="D8D4D4"/>
          </a:solidFill>
          <a:ln/>
        </p:spPr>
      </p:sp>
      <p:sp>
        <p:nvSpPr>
          <p:cNvPr id="5" name="Shape 2"/>
          <p:cNvSpPr/>
          <p:nvPr/>
        </p:nvSpPr>
        <p:spPr>
          <a:xfrm>
            <a:off x="1377255" y="2379940"/>
            <a:ext cx="804505" cy="30480"/>
          </a:xfrm>
          <a:prstGeom prst="roundRect">
            <a:avLst>
              <a:gd name="adj" fmla="val 30000"/>
            </a:avLst>
          </a:prstGeom>
          <a:solidFill>
            <a:srgbClr val="D8D4D4"/>
          </a:solidFill>
          <a:ln/>
        </p:spPr>
      </p:sp>
      <p:sp>
        <p:nvSpPr>
          <p:cNvPr id="6" name="Shape 3"/>
          <p:cNvSpPr/>
          <p:nvPr/>
        </p:nvSpPr>
        <p:spPr>
          <a:xfrm>
            <a:off x="890647" y="2136696"/>
            <a:ext cx="517088" cy="517088"/>
          </a:xfrm>
          <a:prstGeom prst="roundRect">
            <a:avLst>
              <a:gd name="adj" fmla="val 1768"/>
            </a:avLst>
          </a:prstGeom>
          <a:solidFill>
            <a:srgbClr val="F2EEEE"/>
          </a:solidFill>
          <a:ln w="7620">
            <a:solidFill>
              <a:srgbClr val="D8D4D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74837" y="2222778"/>
            <a:ext cx="148709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2413397" y="2108002"/>
            <a:ext cx="2873216" cy="359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Plataforma en Línia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2413397" y="2604968"/>
            <a:ext cx="5926098" cy="735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GitHub emmagatzema i gestiona repositoris Git remotament. Facilita l'accés i la col·laboració global.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1377255" y="4301847"/>
            <a:ext cx="804505" cy="30480"/>
          </a:xfrm>
          <a:prstGeom prst="roundRect">
            <a:avLst>
              <a:gd name="adj" fmla="val 30000"/>
            </a:avLst>
          </a:prstGeom>
          <a:solidFill>
            <a:srgbClr val="D8D4D4"/>
          </a:solidFill>
          <a:ln/>
        </p:spPr>
      </p:sp>
      <p:sp>
        <p:nvSpPr>
          <p:cNvPr id="11" name="Shape 8"/>
          <p:cNvSpPr/>
          <p:nvPr/>
        </p:nvSpPr>
        <p:spPr>
          <a:xfrm>
            <a:off x="890647" y="4058602"/>
            <a:ext cx="517088" cy="517088"/>
          </a:xfrm>
          <a:prstGeom prst="roundRect">
            <a:avLst>
              <a:gd name="adj" fmla="val 1768"/>
            </a:avLst>
          </a:prstGeom>
          <a:solidFill>
            <a:srgbClr val="F2EEEE"/>
          </a:solidFill>
          <a:ln w="7620">
            <a:solidFill>
              <a:srgbClr val="D8D4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40547" y="4144685"/>
            <a:ext cx="217170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700" dirty="0"/>
          </a:p>
        </p:txBody>
      </p:sp>
      <p:sp>
        <p:nvSpPr>
          <p:cNvPr id="13" name="Text 10"/>
          <p:cNvSpPr/>
          <p:nvPr/>
        </p:nvSpPr>
        <p:spPr>
          <a:xfrm>
            <a:off x="2413397" y="4029908"/>
            <a:ext cx="2956679" cy="359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Eines Col·laboratives</a:t>
            </a:r>
            <a:endParaRPr lang="en-US" sz="2250" dirty="0"/>
          </a:p>
        </p:txBody>
      </p:sp>
      <p:sp>
        <p:nvSpPr>
          <p:cNvPr id="14" name="Text 11"/>
          <p:cNvSpPr/>
          <p:nvPr/>
        </p:nvSpPr>
        <p:spPr>
          <a:xfrm>
            <a:off x="2413397" y="4526875"/>
            <a:ext cx="5926098" cy="735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Ofereix funcionalitats com Pull Requests i Issues per a una gestió eficient del projecte.</a:t>
            </a:r>
            <a:endParaRPr lang="en-US" sz="1800" dirty="0"/>
          </a:p>
        </p:txBody>
      </p:sp>
      <p:sp>
        <p:nvSpPr>
          <p:cNvPr id="15" name="Shape 12"/>
          <p:cNvSpPr/>
          <p:nvPr/>
        </p:nvSpPr>
        <p:spPr>
          <a:xfrm>
            <a:off x="1377255" y="6223754"/>
            <a:ext cx="804505" cy="30480"/>
          </a:xfrm>
          <a:prstGeom prst="roundRect">
            <a:avLst>
              <a:gd name="adj" fmla="val 30000"/>
            </a:avLst>
          </a:prstGeom>
          <a:solidFill>
            <a:srgbClr val="D8D4D4"/>
          </a:solidFill>
          <a:ln/>
        </p:spPr>
      </p:sp>
      <p:sp>
        <p:nvSpPr>
          <p:cNvPr id="16" name="Shape 13"/>
          <p:cNvSpPr/>
          <p:nvPr/>
        </p:nvSpPr>
        <p:spPr>
          <a:xfrm>
            <a:off x="890647" y="5980509"/>
            <a:ext cx="517088" cy="517088"/>
          </a:xfrm>
          <a:prstGeom prst="roundRect">
            <a:avLst>
              <a:gd name="adj" fmla="val 1768"/>
            </a:avLst>
          </a:prstGeom>
          <a:solidFill>
            <a:srgbClr val="F2EEEE"/>
          </a:solidFill>
          <a:ln w="7620">
            <a:solidFill>
              <a:srgbClr val="D8D4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37927" y="6066592"/>
            <a:ext cx="222528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700" dirty="0"/>
          </a:p>
        </p:txBody>
      </p:sp>
      <p:sp>
        <p:nvSpPr>
          <p:cNvPr id="18" name="Text 15"/>
          <p:cNvSpPr/>
          <p:nvPr/>
        </p:nvSpPr>
        <p:spPr>
          <a:xfrm>
            <a:off x="2413397" y="5951815"/>
            <a:ext cx="4422100" cy="359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Comunitat de Desenvolupadors</a:t>
            </a:r>
            <a:endParaRPr lang="en-US" sz="2250" dirty="0"/>
          </a:p>
        </p:txBody>
      </p:sp>
      <p:sp>
        <p:nvSpPr>
          <p:cNvPr id="19" name="Text 16"/>
          <p:cNvSpPr/>
          <p:nvPr/>
        </p:nvSpPr>
        <p:spPr>
          <a:xfrm>
            <a:off x="2413397" y="6448782"/>
            <a:ext cx="5926098" cy="735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Fomenta l'Open Source i connecta desenvolupadors de tot el món.</a:t>
            </a:r>
            <a:endParaRPr lang="en-US" sz="1800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5DBBD35-71FC-449F-9546-57C840389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132" y="1608096"/>
            <a:ext cx="5774397" cy="4889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137285"/>
            <a:ext cx="74159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Diferències entre Git i GitHub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350437" y="3050619"/>
            <a:ext cx="7415927" cy="4041696"/>
          </a:xfrm>
          <a:prstGeom prst="roundRect">
            <a:avLst>
              <a:gd name="adj" fmla="val 226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365677" y="3065859"/>
            <a:ext cx="7384613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613327" y="3221593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Característica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9078397" y="3221593"/>
            <a:ext cx="196000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Git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11539657" y="3221593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GitHub</a:t>
            </a:r>
            <a:endParaRPr lang="en-US" sz="1900" dirty="0"/>
          </a:p>
        </p:txBody>
      </p:sp>
      <p:sp>
        <p:nvSpPr>
          <p:cNvPr id="9" name="Shape 6"/>
          <p:cNvSpPr/>
          <p:nvPr/>
        </p:nvSpPr>
        <p:spPr>
          <a:xfrm>
            <a:off x="6365677" y="3772376"/>
            <a:ext cx="7384613" cy="11015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613327" y="3928110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Tipus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9078397" y="3928110"/>
            <a:ext cx="196000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Eina de línia de comandes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11539657" y="3928110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Servei web</a:t>
            </a:r>
            <a:endParaRPr lang="en-US" sz="1900" dirty="0"/>
          </a:p>
        </p:txBody>
      </p:sp>
      <p:sp>
        <p:nvSpPr>
          <p:cNvPr id="13" name="Shape 10"/>
          <p:cNvSpPr/>
          <p:nvPr/>
        </p:nvSpPr>
        <p:spPr>
          <a:xfrm>
            <a:off x="6365677" y="4873943"/>
            <a:ext cx="7384613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613327" y="5029676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Ús principal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9078397" y="5029676"/>
            <a:ext cx="196000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Control de versions local</a:t>
            </a:r>
            <a:endParaRPr lang="en-US" sz="1900" dirty="0"/>
          </a:p>
        </p:txBody>
      </p:sp>
      <p:sp>
        <p:nvSpPr>
          <p:cNvPr id="16" name="Text 13"/>
          <p:cNvSpPr/>
          <p:nvPr/>
        </p:nvSpPr>
        <p:spPr>
          <a:xfrm>
            <a:off x="11539657" y="5029676"/>
            <a:ext cx="196381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Col·laboració i allotjament</a:t>
            </a:r>
            <a:endParaRPr lang="en-US" sz="1900" dirty="0"/>
          </a:p>
        </p:txBody>
      </p:sp>
      <p:sp>
        <p:nvSpPr>
          <p:cNvPr id="17" name="Shape 14"/>
          <p:cNvSpPr/>
          <p:nvPr/>
        </p:nvSpPr>
        <p:spPr>
          <a:xfrm>
            <a:off x="6365677" y="5975509"/>
            <a:ext cx="7384613" cy="11015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6613327" y="6131242"/>
            <a:ext cx="196381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Dependència d'Internet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9078397" y="6131242"/>
            <a:ext cx="196000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necessària</a:t>
            </a:r>
            <a:endParaRPr lang="en-US" sz="1900" dirty="0"/>
          </a:p>
        </p:txBody>
      </p:sp>
      <p:sp>
        <p:nvSpPr>
          <p:cNvPr id="20" name="Text 17"/>
          <p:cNvSpPr/>
          <p:nvPr/>
        </p:nvSpPr>
        <p:spPr>
          <a:xfrm>
            <a:off x="11539657" y="6131242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Requerida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52924" y="637818"/>
            <a:ext cx="7610951" cy="1368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Beneficis per als Desenvolupadors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924" y="2335054"/>
            <a:ext cx="1095137" cy="175224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76555" y="2554010"/>
            <a:ext cx="3087648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Col·laboració Millorada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76555" y="3027640"/>
            <a:ext cx="6187321" cy="701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Assignació de tasques i revisió de codi simplificades. Facilita la comunicació entre l'equip.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924" y="4087297"/>
            <a:ext cx="1095137" cy="175224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76555" y="4306253"/>
            <a:ext cx="2755344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Gestió de Problemes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76555" y="4779883"/>
            <a:ext cx="6187321" cy="701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Seguiment eficient d'errors i noves funcionalitats. Millora la planificació i el desenvolupament del projecte.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924" y="5839539"/>
            <a:ext cx="1095137" cy="175224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76555" y="6058495"/>
            <a:ext cx="2872621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Portafoli Professional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76555" y="6532126"/>
            <a:ext cx="6187321" cy="701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Mostra les contribucions i habilitats. Important per a la carrera professional en desenvolupament de software.</a:t>
            </a:r>
            <a:endParaRPr lang="en-US" sz="1700" dirty="0"/>
          </a:p>
        </p:txBody>
      </p:sp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6C32A234-6757-4FF3-92A2-505D9C06B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6171" y="826294"/>
            <a:ext cx="6026825" cy="710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Resum i Reflexió Final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6171" y="1878449"/>
            <a:ext cx="7551658" cy="1689973"/>
          </a:xfrm>
          <a:prstGeom prst="roundRect">
            <a:avLst>
              <a:gd name="adj" fmla="val 541"/>
            </a:avLst>
          </a:prstGeom>
          <a:solidFill>
            <a:srgbClr val="F2EEEE"/>
          </a:solidFill>
          <a:ln w="7620">
            <a:solidFill>
              <a:srgbClr val="D8D4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31200" y="2113478"/>
            <a:ext cx="2843808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Potència Local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31200" y="2605445"/>
            <a:ext cx="7081599" cy="727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Git ofereix control de versions robust i segur a nivell local. Permet treballar offline amb total llibertat.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6171" y="3795832"/>
            <a:ext cx="7551658" cy="1689973"/>
          </a:xfrm>
          <a:prstGeom prst="roundRect">
            <a:avLst>
              <a:gd name="adj" fmla="val 541"/>
            </a:avLst>
          </a:prstGeom>
          <a:solidFill>
            <a:srgbClr val="F2EEEE"/>
          </a:solidFill>
          <a:ln w="7620">
            <a:solidFill>
              <a:srgbClr val="D8D4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1200" y="4030861"/>
            <a:ext cx="2843808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Col·laboració Global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1200" y="4522827"/>
            <a:ext cx="7081599" cy="727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GitHub facilita la col·laboració a escala mundial. Connecta desenvolupadors i projectes de manera eficient.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6171" y="5713214"/>
            <a:ext cx="7551658" cy="1689973"/>
          </a:xfrm>
          <a:prstGeom prst="roundRect">
            <a:avLst>
              <a:gd name="adj" fmla="val 541"/>
            </a:avLst>
          </a:prstGeom>
          <a:solidFill>
            <a:srgbClr val="F2EEEE"/>
          </a:solidFill>
          <a:ln w="7620">
            <a:solidFill>
              <a:srgbClr val="D8D4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31200" y="5948243"/>
            <a:ext cx="5481399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Essencial en Desenvolupament Modern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31200" y="6440210"/>
            <a:ext cx="7081599" cy="727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combinació de Git i GitHub és fonamental per a equips de qualsevol mida. Millora la productivitat i la qualitat del codi.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425</Words>
  <Application>Microsoft Office PowerPoint</Application>
  <PresentationFormat>Personalizado</PresentationFormat>
  <Paragraphs>63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Inter</vt:lpstr>
      <vt:lpstr>Inter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Angel Garriga</cp:lastModifiedBy>
  <cp:revision>4</cp:revision>
  <dcterms:created xsi:type="dcterms:W3CDTF">2024-10-03T07:24:46Z</dcterms:created>
  <dcterms:modified xsi:type="dcterms:W3CDTF">2024-10-03T07:40:34Z</dcterms:modified>
</cp:coreProperties>
</file>