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13"/>
  </p:notesMasterIdLst>
  <p:handoutMasterIdLst>
    <p:handoutMasterId r:id="rId14"/>
  </p:handoutMasterIdLst>
  <p:sldIdLst>
    <p:sldId id="256" r:id="rId3"/>
    <p:sldId id="265" r:id="rId4"/>
    <p:sldId id="266" r:id="rId5"/>
    <p:sldId id="267" r:id="rId6"/>
    <p:sldId id="273" r:id="rId7"/>
    <p:sldId id="269" r:id="rId8"/>
    <p:sldId id="271" r:id="rId9"/>
    <p:sldId id="272" r:id="rId10"/>
    <p:sldId id="274" r:id="rId11"/>
    <p:sldId id="27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p:cViewPr varScale="1">
        <p:scale>
          <a:sx n="115" d="100"/>
          <a:sy n="115" d="100"/>
        </p:scale>
        <p:origin x="372" y="108"/>
      </p:cViewPr>
      <p:guideLst>
        <p:guide orient="horz" pos="2160"/>
        <p:guide pos="3840"/>
      </p:guideLst>
    </p:cSldViewPr>
  </p:slideViewPr>
  <p:notesTextViewPr>
    <p:cViewPr>
      <p:scale>
        <a:sx n="1" d="1"/>
        <a:sy n="1" d="1"/>
      </p:scale>
      <p:origin x="0" y="0"/>
    </p:cViewPr>
  </p:notesTextViewPr>
  <p:notesViewPr>
    <p:cSldViewPr showGuides="1">
      <p:cViewPr varScale="1">
        <p:scale>
          <a:sx n="66" d="100"/>
          <a:sy n="66" d="100"/>
        </p:scale>
        <p:origin x="2850"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62B48F5-BACC-47D6-A0F7-82FBF9C6BC85}" type="datetimeFigureOut">
              <a:rPr lang="es-ES"/>
              <a:pPr/>
              <a:t>11/01/2016</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5ACAF8E-318A-4EFE-8633-D9E72ABCE0ED}" type="slidenum">
              <a:rPr/>
              <a:pPr/>
              <a:t>‹#›</a:t>
            </a:fld>
            <a:endParaRPr/>
          </a:p>
        </p:txBody>
      </p:sp>
    </p:spTree>
    <p:extLst>
      <p:ext uri="{BB962C8B-B14F-4D97-AF65-F5344CB8AC3E}">
        <p14:creationId xmlns:p14="http://schemas.microsoft.com/office/powerpoint/2010/main" val="24065597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B1CD00-5424-4675-AB18-2C419B060449}" type="datetimeFigureOut">
              <a:rPr lang="es-ES"/>
              <a:pPr/>
              <a:t>11/01/2016</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E2CF44-2B13-41B4-A334-1CDF534EEBBF}" type="slidenum">
              <a:rPr/>
              <a:pPr/>
              <a:t>‹#›</a:t>
            </a:fld>
            <a:endParaRPr/>
          </a:p>
        </p:txBody>
      </p:sp>
    </p:spTree>
    <p:extLst>
      <p:ext uri="{BB962C8B-B14F-4D97-AF65-F5344CB8AC3E}">
        <p14:creationId xmlns:p14="http://schemas.microsoft.com/office/powerpoint/2010/main" val="445385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ol">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8" name="Rectangle 7"/>
          <p:cNvSpPr/>
          <p:nvPr userDrawn="1"/>
        </p:nvSpPr>
        <p:spPr bwMode="gray">
          <a:xfrm>
            <a:off x="-1588" y="2825016"/>
            <a:ext cx="12188952" cy="3180930"/>
          </a:xfrm>
          <a:prstGeom prst="rect">
            <a:avLst/>
          </a:prstGeom>
          <a:solidFill>
            <a:schemeClr val="bg1">
              <a:lumMod val="85000"/>
              <a:lumOff val="1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bwMode="black">
          <a:xfrm>
            <a:off x="-1588" y="3075709"/>
            <a:ext cx="12188952" cy="26392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bwMode="white">
          <a:xfrm>
            <a:off x="1066800" y="3165763"/>
            <a:ext cx="10058400" cy="1711037"/>
          </a:xfrm>
        </p:spPr>
        <p:txBody>
          <a:bodyPr anchor="b">
            <a:normAutofit/>
          </a:bodyPr>
          <a:lstStyle>
            <a:lvl1pPr algn="l">
              <a:lnSpc>
                <a:spcPct val="80000"/>
              </a:lnSpc>
              <a:defRPr sz="5400">
                <a:solidFill>
                  <a:schemeClr val="tx1"/>
                </a:solidFill>
              </a:defRPr>
            </a:lvl1pPr>
          </a:lstStyle>
          <a:p>
            <a:r>
              <a:rPr lang="ca-ES" smtClean="0"/>
              <a:t>Feu clic aquí per editar l'estil</a:t>
            </a:r>
            <a:endParaRPr lang="en-US" dirty="0"/>
          </a:p>
        </p:txBody>
      </p:sp>
      <p:sp>
        <p:nvSpPr>
          <p:cNvPr id="3" name="Subtitle 2"/>
          <p:cNvSpPr>
            <a:spLocks noGrp="1"/>
          </p:cNvSpPr>
          <p:nvPr>
            <p:ph type="subTitle" idx="1"/>
          </p:nvPr>
        </p:nvSpPr>
        <p:spPr bwMode="white">
          <a:xfrm>
            <a:off x="1066800" y="4953000"/>
            <a:ext cx="10058400" cy="685800"/>
          </a:xfrm>
        </p:spPr>
        <p:txBody>
          <a:bodyPr>
            <a:normAutofit/>
          </a:bodyPr>
          <a:lstStyle>
            <a:lvl1pPr marL="0" indent="0" algn="l">
              <a:spcBef>
                <a:spcPts val="0"/>
              </a:spcBef>
              <a:buNone/>
              <a:defRPr sz="2000">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a-ES" smtClean="0"/>
              <a:t>Feu clic aquí per editar l'estil de subtítols del patró</a:t>
            </a:r>
            <a:endParaRPr lang="en-US" dirty="0"/>
          </a:p>
        </p:txBody>
      </p:sp>
    </p:spTree>
    <p:extLst>
      <p:ext uri="{BB962C8B-B14F-4D97-AF65-F5344CB8AC3E}">
        <p14:creationId xmlns:p14="http://schemas.microsoft.com/office/powerpoint/2010/main" val="7988627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ol i text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smtClean="0"/>
              <a:t>Feu clic aquí per editar l'estil</a:t>
            </a:r>
            <a:endParaRPr lang="en-US"/>
          </a:p>
        </p:txBody>
      </p:sp>
      <p:sp>
        <p:nvSpPr>
          <p:cNvPr id="3" name="Vertical Text Placeholder 2"/>
          <p:cNvSpPr>
            <a:spLocks noGrp="1"/>
          </p:cNvSpPr>
          <p:nvPr>
            <p:ph type="body" orient="vert" idx="1"/>
          </p:nvPr>
        </p:nvSpPr>
        <p:spPr/>
        <p:txBody>
          <a:bodyPr vert="eaVert"/>
          <a:lstStyle/>
          <a:p>
            <a:pPr lvl="0"/>
            <a:r>
              <a:rPr lang="ca-ES" smtClean="0"/>
              <a:t>Editeu els estils de text del patró</a:t>
            </a:r>
          </a:p>
          <a:p>
            <a:pPr lvl="1"/>
            <a:r>
              <a:rPr lang="ca-ES" smtClean="0"/>
              <a:t>Segon nivell</a:t>
            </a:r>
          </a:p>
          <a:p>
            <a:pPr lvl="2"/>
            <a:r>
              <a:rPr lang="ca-ES" smtClean="0"/>
              <a:t>Tercer nivell</a:t>
            </a:r>
          </a:p>
          <a:p>
            <a:pPr lvl="3"/>
            <a:r>
              <a:rPr lang="ca-ES" smtClean="0"/>
              <a:t>Quart nivell</a:t>
            </a:r>
          </a:p>
          <a:p>
            <a:pPr lvl="4"/>
            <a:r>
              <a:rPr lang="ca-ES" smtClean="0"/>
              <a:t>Cinquè nivell</a:t>
            </a:r>
            <a:endParaRPr lang="en-US" dirty="0"/>
          </a:p>
        </p:txBody>
      </p:sp>
      <p:sp>
        <p:nvSpPr>
          <p:cNvPr id="4" name="Date Placeholder 3"/>
          <p:cNvSpPr>
            <a:spLocks noGrp="1"/>
          </p:cNvSpPr>
          <p:nvPr>
            <p:ph type="dt" sz="half" idx="10"/>
          </p:nvPr>
        </p:nvSpPr>
        <p:spPr/>
        <p:txBody>
          <a:bodyPr/>
          <a:lstStyle/>
          <a:p>
            <a:fld id="{37CC0096-1860-4642-9CD2-0079EA5E7CD1}" type="datetimeFigureOut">
              <a:rPr lang="en-US" smtClean="0"/>
              <a:pPr/>
              <a:t>1/11/2016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pPr/>
              <a:t>‹#›</a:t>
            </a:fld>
            <a:endParaRPr lang="en-US"/>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ol vertical i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457199"/>
            <a:ext cx="1943100" cy="5638801"/>
          </a:xfrm>
        </p:spPr>
        <p:txBody>
          <a:bodyPr vert="eaVert"/>
          <a:lstStyle/>
          <a:p>
            <a:r>
              <a:rPr lang="ca-ES" smtClean="0"/>
              <a:t>Feu clic aquí per editar l'estil</a:t>
            </a:r>
            <a:endParaRPr lang="en-US"/>
          </a:p>
        </p:txBody>
      </p:sp>
      <p:sp>
        <p:nvSpPr>
          <p:cNvPr id="3" name="Vertical Text Placeholder 2"/>
          <p:cNvSpPr>
            <a:spLocks noGrp="1"/>
          </p:cNvSpPr>
          <p:nvPr>
            <p:ph type="body" orient="vert" idx="1"/>
          </p:nvPr>
        </p:nvSpPr>
        <p:spPr>
          <a:xfrm>
            <a:off x="1524000" y="457199"/>
            <a:ext cx="7048500" cy="5638801"/>
          </a:xfrm>
        </p:spPr>
        <p:txBody>
          <a:bodyPr vert="eaVert"/>
          <a:lstStyle/>
          <a:p>
            <a:pPr lvl="0"/>
            <a:r>
              <a:rPr lang="ca-ES" smtClean="0"/>
              <a:t>Editeu els estils de text del patró</a:t>
            </a:r>
          </a:p>
          <a:p>
            <a:pPr lvl="1"/>
            <a:r>
              <a:rPr lang="ca-ES" smtClean="0"/>
              <a:t>Segon nivell</a:t>
            </a:r>
          </a:p>
          <a:p>
            <a:pPr lvl="2"/>
            <a:r>
              <a:rPr lang="ca-ES" smtClean="0"/>
              <a:t>Tercer nivell</a:t>
            </a:r>
          </a:p>
          <a:p>
            <a:pPr lvl="3"/>
            <a:r>
              <a:rPr lang="ca-ES" smtClean="0"/>
              <a:t>Quart nivell</a:t>
            </a:r>
          </a:p>
          <a:p>
            <a:pPr lvl="4"/>
            <a:r>
              <a:rPr lang="ca-ES" smtClean="0"/>
              <a:t>Cinquè nivell</a:t>
            </a:r>
            <a:endParaRPr lang="en-US" dirty="0"/>
          </a:p>
        </p:txBody>
      </p:sp>
      <p:sp>
        <p:nvSpPr>
          <p:cNvPr id="4" name="Date Placeholder 3"/>
          <p:cNvSpPr>
            <a:spLocks noGrp="1"/>
          </p:cNvSpPr>
          <p:nvPr>
            <p:ph type="dt" sz="half" idx="10"/>
          </p:nvPr>
        </p:nvSpPr>
        <p:spPr/>
        <p:txBody>
          <a:bodyPr/>
          <a:lstStyle/>
          <a:p>
            <a:fld id="{37CC0096-1860-4642-9CD2-0079EA5E7CD1}" type="datetimeFigureOut">
              <a:rPr lang="en-US" smtClean="0"/>
              <a:pPr/>
              <a:t>1/11/2016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pPr/>
              <a:t>‹#›</a:t>
            </a:fld>
            <a:endParaRPr lang="en-US"/>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ol i object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smtClean="0"/>
              <a:t>Feu clic aquí per editar l'estil</a:t>
            </a:r>
            <a:endParaRPr lang="en-US"/>
          </a:p>
        </p:txBody>
      </p:sp>
      <p:sp>
        <p:nvSpPr>
          <p:cNvPr id="3" name="Content Placeholder 2"/>
          <p:cNvSpPr>
            <a:spLocks noGrp="1"/>
          </p:cNvSpPr>
          <p:nvPr>
            <p:ph idx="1"/>
          </p:nvPr>
        </p:nvSpPr>
        <p:spPr/>
        <p:txBody>
          <a:bodyPr/>
          <a:lstStyle>
            <a:lvl5pPr>
              <a:defRPr/>
            </a:lvl5pPr>
          </a:lstStyle>
          <a:p>
            <a:pPr lvl="0"/>
            <a:r>
              <a:rPr lang="ca-ES" smtClean="0"/>
              <a:t>Editeu els estils de text del patró</a:t>
            </a:r>
          </a:p>
          <a:p>
            <a:pPr lvl="1"/>
            <a:r>
              <a:rPr lang="ca-ES" smtClean="0"/>
              <a:t>Segon nivell</a:t>
            </a:r>
          </a:p>
          <a:p>
            <a:pPr lvl="2"/>
            <a:r>
              <a:rPr lang="ca-ES" smtClean="0"/>
              <a:t>Tercer nivell</a:t>
            </a:r>
          </a:p>
          <a:p>
            <a:pPr lvl="3"/>
            <a:r>
              <a:rPr lang="ca-ES" smtClean="0"/>
              <a:t>Quart nivell</a:t>
            </a:r>
          </a:p>
          <a:p>
            <a:pPr lvl="4"/>
            <a:r>
              <a:rPr lang="ca-ES" smtClean="0"/>
              <a:t>Cinquè nivell</a:t>
            </a:r>
            <a:endParaRPr lang="en-US" dirty="0"/>
          </a:p>
        </p:txBody>
      </p:sp>
      <p:sp>
        <p:nvSpPr>
          <p:cNvPr id="4" name="Date Placeholder 3"/>
          <p:cNvSpPr>
            <a:spLocks noGrp="1"/>
          </p:cNvSpPr>
          <p:nvPr>
            <p:ph type="dt" sz="half" idx="10"/>
          </p:nvPr>
        </p:nvSpPr>
        <p:spPr/>
        <p:txBody>
          <a:bodyPr/>
          <a:lstStyle/>
          <a:p>
            <a:fld id="{37CC0096-1860-4642-9CD2-0079EA5E7CD1}" type="datetimeFigureOut">
              <a:rPr lang="en-US" smtClean="0"/>
              <a:pPr/>
              <a:t>1/11/2016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pPr/>
              <a:t>‹#›</a:t>
            </a:fld>
            <a:endParaRPr lang="en-US"/>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pçalera de la secció">
    <p:spTree>
      <p:nvGrpSpPr>
        <p:cNvPr id="1" name=""/>
        <p:cNvGrpSpPr/>
        <p:nvPr/>
      </p:nvGrpSpPr>
      <p:grpSpPr>
        <a:xfrm>
          <a:off x="0" y="0"/>
          <a:ext cx="0" cy="0"/>
          <a:chOff x="0" y="0"/>
          <a:chExt cx="0" cy="0"/>
        </a:xfrm>
      </p:grpSpPr>
      <p:sp>
        <p:nvSpPr>
          <p:cNvPr id="2" name="Title 1"/>
          <p:cNvSpPr>
            <a:spLocks noGrp="1"/>
          </p:cNvSpPr>
          <p:nvPr>
            <p:ph type="title"/>
          </p:nvPr>
        </p:nvSpPr>
        <p:spPr>
          <a:xfrm>
            <a:off x="1524000" y="1828800"/>
            <a:ext cx="9144000" cy="2743200"/>
          </a:xfrm>
        </p:spPr>
        <p:txBody>
          <a:bodyPr anchor="b">
            <a:normAutofit/>
          </a:bodyPr>
          <a:lstStyle>
            <a:lvl1pPr>
              <a:defRPr sz="5400">
                <a:solidFill>
                  <a:schemeClr val="tx1"/>
                </a:solidFill>
              </a:defRPr>
            </a:lvl1pPr>
          </a:lstStyle>
          <a:p>
            <a:r>
              <a:rPr lang="ca-ES" smtClean="0"/>
              <a:t>Feu clic aquí per editar l'estil</a:t>
            </a:r>
            <a:endParaRPr lang="en-US"/>
          </a:p>
        </p:txBody>
      </p:sp>
      <p:sp>
        <p:nvSpPr>
          <p:cNvPr id="3" name="Text Placeholder 2"/>
          <p:cNvSpPr>
            <a:spLocks noGrp="1"/>
          </p:cNvSpPr>
          <p:nvPr>
            <p:ph type="body" idx="1"/>
          </p:nvPr>
        </p:nvSpPr>
        <p:spPr>
          <a:xfrm>
            <a:off x="1524000" y="4589463"/>
            <a:ext cx="9144000" cy="1506537"/>
          </a:xfrm>
        </p:spPr>
        <p:txBody>
          <a:bodyPr>
            <a:normAutofit/>
          </a:bodyPr>
          <a:lstStyle>
            <a:lvl1pPr marL="0" indent="0">
              <a:spcBef>
                <a:spcPts val="0"/>
              </a:spcBef>
              <a:buNone/>
              <a:defRPr sz="2000">
                <a:solidFill>
                  <a:schemeClr val="accent1"/>
                </a:solidFill>
                <a:latin typeface="+mj-lt"/>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ca-ES" smtClean="0"/>
              <a:t>Editeu els estils de text del patró</a:t>
            </a:r>
          </a:p>
        </p:txBody>
      </p:sp>
    </p:spTree>
    <p:extLst>
      <p:ext uri="{BB962C8B-B14F-4D97-AF65-F5344CB8AC3E}">
        <p14:creationId xmlns:p14="http://schemas.microsoft.com/office/powerpoint/2010/main" val="35067780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ct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smtClean="0"/>
              <a:t>Feu clic aquí per editar l'estil</a:t>
            </a:r>
            <a:endParaRPr lang="en-US"/>
          </a:p>
        </p:txBody>
      </p:sp>
      <p:sp>
        <p:nvSpPr>
          <p:cNvPr id="3" name="Content Placeholder 2"/>
          <p:cNvSpPr>
            <a:spLocks noGrp="1"/>
          </p:cNvSpPr>
          <p:nvPr>
            <p:ph sz="half" idx="1"/>
          </p:nvPr>
        </p:nvSpPr>
        <p:spPr>
          <a:xfrm>
            <a:off x="1524000" y="1825625"/>
            <a:ext cx="4343400" cy="4270375"/>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ca-ES" smtClean="0"/>
              <a:t>Editeu els estils de text del patró</a:t>
            </a:r>
          </a:p>
          <a:p>
            <a:pPr lvl="1"/>
            <a:r>
              <a:rPr lang="ca-ES" smtClean="0"/>
              <a:t>Segon nivell</a:t>
            </a:r>
          </a:p>
          <a:p>
            <a:pPr lvl="2"/>
            <a:r>
              <a:rPr lang="ca-ES" smtClean="0"/>
              <a:t>Tercer nivell</a:t>
            </a:r>
          </a:p>
          <a:p>
            <a:pPr lvl="3"/>
            <a:r>
              <a:rPr lang="ca-ES" smtClean="0"/>
              <a:t>Quart nivell</a:t>
            </a:r>
          </a:p>
          <a:p>
            <a:pPr lvl="4"/>
            <a:r>
              <a:rPr lang="ca-ES" smtClean="0"/>
              <a:t>Cinquè nivell</a:t>
            </a:r>
            <a:endParaRPr lang="en-US" dirty="0"/>
          </a:p>
        </p:txBody>
      </p:sp>
      <p:sp>
        <p:nvSpPr>
          <p:cNvPr id="4" name="Content Placeholder 3"/>
          <p:cNvSpPr>
            <a:spLocks noGrp="1"/>
          </p:cNvSpPr>
          <p:nvPr>
            <p:ph sz="half" idx="2"/>
          </p:nvPr>
        </p:nvSpPr>
        <p:spPr>
          <a:xfrm>
            <a:off x="6324600" y="1825625"/>
            <a:ext cx="4343400" cy="4270375"/>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ca-ES" smtClean="0"/>
              <a:t>Editeu els estils de text del patró</a:t>
            </a:r>
          </a:p>
          <a:p>
            <a:pPr lvl="1"/>
            <a:r>
              <a:rPr lang="ca-ES" smtClean="0"/>
              <a:t>Segon nivell</a:t>
            </a:r>
          </a:p>
          <a:p>
            <a:pPr lvl="2"/>
            <a:r>
              <a:rPr lang="ca-ES" smtClean="0"/>
              <a:t>Tercer nivell</a:t>
            </a:r>
          </a:p>
          <a:p>
            <a:pPr lvl="3"/>
            <a:r>
              <a:rPr lang="ca-ES" smtClean="0"/>
              <a:t>Quart nivell</a:t>
            </a:r>
          </a:p>
          <a:p>
            <a:pPr lvl="4"/>
            <a:r>
              <a:rPr lang="ca-ES" smtClean="0"/>
              <a:t>Cinquè nivell</a:t>
            </a:r>
            <a:endParaRPr lang="en-US" dirty="0"/>
          </a:p>
        </p:txBody>
      </p:sp>
      <p:sp>
        <p:nvSpPr>
          <p:cNvPr id="5" name="Date Placeholder 4"/>
          <p:cNvSpPr>
            <a:spLocks noGrp="1"/>
          </p:cNvSpPr>
          <p:nvPr>
            <p:ph type="dt" sz="half" idx="10"/>
          </p:nvPr>
        </p:nvSpPr>
        <p:spPr/>
        <p:txBody>
          <a:bodyPr/>
          <a:lstStyle/>
          <a:p>
            <a:fld id="{37CC0096-1860-4642-9CD2-0079EA5E7CD1}" type="datetimeFigureOut">
              <a:rPr lang="en-US" smtClean="0"/>
              <a:pPr/>
              <a:t>1/11/2016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1375A4-56A4-47D6-9801-1991572033F7}" type="slidenum">
              <a:rPr lang="en-US" smtClean="0"/>
              <a:pPr/>
              <a:t>‹#›</a:t>
            </a:fld>
            <a:endParaRPr lang="en-US"/>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
    <p:spTree>
      <p:nvGrpSpPr>
        <p:cNvPr id="1" name=""/>
        <p:cNvGrpSpPr/>
        <p:nvPr/>
      </p:nvGrpSpPr>
      <p:grpSpPr>
        <a:xfrm>
          <a:off x="0" y="0"/>
          <a:ext cx="0" cy="0"/>
          <a:chOff x="0" y="0"/>
          <a:chExt cx="0" cy="0"/>
        </a:xfrm>
      </p:grpSpPr>
      <p:sp>
        <p:nvSpPr>
          <p:cNvPr id="2" name="Title 1"/>
          <p:cNvSpPr>
            <a:spLocks noGrp="1"/>
          </p:cNvSpPr>
          <p:nvPr>
            <p:ph type="title"/>
          </p:nvPr>
        </p:nvSpPr>
        <p:spPr>
          <a:xfrm>
            <a:off x="1527048" y="457200"/>
            <a:ext cx="9144000" cy="1143000"/>
          </a:xfrm>
        </p:spPr>
        <p:txBody>
          <a:bodyPr/>
          <a:lstStyle/>
          <a:p>
            <a:r>
              <a:rPr lang="ca-ES" smtClean="0"/>
              <a:t>Feu clic aquí per editar l'estil</a:t>
            </a:r>
            <a:endParaRPr lang="en-US"/>
          </a:p>
        </p:txBody>
      </p:sp>
      <p:sp>
        <p:nvSpPr>
          <p:cNvPr id="3" name="Text Placeholder 2"/>
          <p:cNvSpPr>
            <a:spLocks noGrp="1"/>
          </p:cNvSpPr>
          <p:nvPr>
            <p:ph type="body" idx="1"/>
          </p:nvPr>
        </p:nvSpPr>
        <p:spPr>
          <a:xfrm>
            <a:off x="1527048" y="1828800"/>
            <a:ext cx="4343400" cy="685800"/>
          </a:xfrm>
        </p:spPr>
        <p:txBody>
          <a:bodyPr anchor="ctr">
            <a:normAutofit/>
          </a:bodyPr>
          <a:lstStyle>
            <a:lvl1pPr marL="0" indent="0">
              <a:spcBef>
                <a:spcPts val="0"/>
              </a:spcBef>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a-ES" smtClean="0"/>
              <a:t>Editeu els estils de text del patró</a:t>
            </a:r>
          </a:p>
        </p:txBody>
      </p:sp>
      <p:sp>
        <p:nvSpPr>
          <p:cNvPr id="4" name="Content Placeholder 3"/>
          <p:cNvSpPr>
            <a:spLocks noGrp="1"/>
          </p:cNvSpPr>
          <p:nvPr>
            <p:ph sz="half" idx="2"/>
          </p:nvPr>
        </p:nvSpPr>
        <p:spPr>
          <a:xfrm>
            <a:off x="1527048" y="2514600"/>
            <a:ext cx="4343400" cy="3581401"/>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ca-ES" smtClean="0"/>
              <a:t>Editeu els estils de text del patró</a:t>
            </a:r>
          </a:p>
          <a:p>
            <a:pPr lvl="1"/>
            <a:r>
              <a:rPr lang="ca-ES" smtClean="0"/>
              <a:t>Segon nivell</a:t>
            </a:r>
          </a:p>
          <a:p>
            <a:pPr lvl="2"/>
            <a:r>
              <a:rPr lang="ca-ES" smtClean="0"/>
              <a:t>Tercer nivell</a:t>
            </a:r>
          </a:p>
          <a:p>
            <a:pPr lvl="3"/>
            <a:r>
              <a:rPr lang="ca-ES" smtClean="0"/>
              <a:t>Quart nivell</a:t>
            </a:r>
          </a:p>
          <a:p>
            <a:pPr lvl="4"/>
            <a:r>
              <a:rPr lang="ca-ES" smtClean="0"/>
              <a:t>Cinquè nivell</a:t>
            </a:r>
            <a:endParaRPr lang="en-US" dirty="0"/>
          </a:p>
        </p:txBody>
      </p:sp>
      <p:sp>
        <p:nvSpPr>
          <p:cNvPr id="5" name="Text Placeholder 4"/>
          <p:cNvSpPr>
            <a:spLocks noGrp="1"/>
          </p:cNvSpPr>
          <p:nvPr>
            <p:ph type="body" sz="quarter" idx="3"/>
          </p:nvPr>
        </p:nvSpPr>
        <p:spPr>
          <a:xfrm>
            <a:off x="6327648" y="1828800"/>
            <a:ext cx="4343400" cy="685800"/>
          </a:xfrm>
        </p:spPr>
        <p:txBody>
          <a:bodyPr anchor="ctr">
            <a:normAutofit/>
          </a:bodyPr>
          <a:lstStyle>
            <a:lvl1pPr marL="0" indent="0">
              <a:spcBef>
                <a:spcPts val="0"/>
              </a:spcBef>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a-ES" smtClean="0"/>
              <a:t>Editeu els estils de text del patró</a:t>
            </a:r>
          </a:p>
        </p:txBody>
      </p:sp>
      <p:sp>
        <p:nvSpPr>
          <p:cNvPr id="6" name="Content Placeholder 5"/>
          <p:cNvSpPr>
            <a:spLocks noGrp="1"/>
          </p:cNvSpPr>
          <p:nvPr>
            <p:ph sz="quarter" idx="4"/>
          </p:nvPr>
        </p:nvSpPr>
        <p:spPr>
          <a:xfrm>
            <a:off x="6327648" y="2514600"/>
            <a:ext cx="4343400" cy="3581401"/>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ca-ES" smtClean="0"/>
              <a:t>Editeu els estils de text del patró</a:t>
            </a:r>
          </a:p>
          <a:p>
            <a:pPr lvl="1"/>
            <a:r>
              <a:rPr lang="ca-ES" smtClean="0"/>
              <a:t>Segon nivell</a:t>
            </a:r>
          </a:p>
          <a:p>
            <a:pPr lvl="2"/>
            <a:r>
              <a:rPr lang="ca-ES" smtClean="0"/>
              <a:t>Tercer nivell</a:t>
            </a:r>
          </a:p>
          <a:p>
            <a:pPr lvl="3"/>
            <a:r>
              <a:rPr lang="ca-ES" smtClean="0"/>
              <a:t>Quart nivell</a:t>
            </a:r>
          </a:p>
          <a:p>
            <a:pPr lvl="4"/>
            <a:r>
              <a:rPr lang="ca-ES" smtClean="0"/>
              <a:t>Cinquè nivell</a:t>
            </a:r>
            <a:endParaRPr lang="en-US" dirty="0"/>
          </a:p>
        </p:txBody>
      </p:sp>
      <p:sp>
        <p:nvSpPr>
          <p:cNvPr id="7" name="Date Placeholder 6"/>
          <p:cNvSpPr>
            <a:spLocks noGrp="1"/>
          </p:cNvSpPr>
          <p:nvPr>
            <p:ph type="dt" sz="half" idx="10"/>
          </p:nvPr>
        </p:nvSpPr>
        <p:spPr/>
        <p:txBody>
          <a:bodyPr/>
          <a:lstStyle/>
          <a:p>
            <a:fld id="{37CC0096-1860-4642-9CD2-0079EA5E7CD1}" type="datetimeFigureOut">
              <a:rPr lang="en-US" smtClean="0"/>
              <a:pPr/>
              <a:t>1/11/2016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31375A4-56A4-47D6-9801-1991572033F7}" type="slidenum">
              <a:rPr lang="en-US" smtClean="0"/>
              <a:pPr/>
              <a:t>‹#›</a:t>
            </a:fld>
            <a:endParaRPr lang="en-US"/>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omés títo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smtClean="0"/>
              <a:t>Feu clic aquí per editar l'estil</a:t>
            </a:r>
            <a:endParaRPr lang="en-US"/>
          </a:p>
        </p:txBody>
      </p:sp>
      <p:sp>
        <p:nvSpPr>
          <p:cNvPr id="3" name="Date Placeholder 2"/>
          <p:cNvSpPr>
            <a:spLocks noGrp="1"/>
          </p:cNvSpPr>
          <p:nvPr>
            <p:ph type="dt" sz="half" idx="10"/>
          </p:nvPr>
        </p:nvSpPr>
        <p:spPr/>
        <p:txBody>
          <a:bodyPr/>
          <a:lstStyle/>
          <a:p>
            <a:fld id="{37CC0096-1860-4642-9CD2-0079EA5E7CD1}" type="datetimeFigureOut">
              <a:rPr lang="en-US" smtClean="0"/>
              <a:pPr/>
              <a:t>1/11/2016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31375A4-56A4-47D6-9801-1991572033F7}" type="slidenum">
              <a:rPr lang="en-US" smtClean="0"/>
              <a:pPr/>
              <a:t>‹#›</a:t>
            </a:fld>
            <a:endParaRPr lang="en-US"/>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CC0096-1860-4642-9CD2-0079EA5E7CD1}" type="datetimeFigureOut">
              <a:rPr lang="en-US" smtClean="0"/>
              <a:pPr/>
              <a:t>1/11/2016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31375A4-56A4-47D6-9801-1991572033F7}" type="slidenum">
              <a:rPr lang="en-US" smtClean="0"/>
              <a:pPr/>
              <a:t>‹#›</a:t>
            </a:fld>
            <a:endParaRPr lang="en-US"/>
          </a:p>
        </p:txBody>
      </p:sp>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ingut amb llegenda">
    <p:spTree>
      <p:nvGrpSpPr>
        <p:cNvPr id="1" name=""/>
        <p:cNvGrpSpPr/>
        <p:nvPr/>
      </p:nvGrpSpPr>
      <p:grpSpPr>
        <a:xfrm>
          <a:off x="0" y="0"/>
          <a:ext cx="0" cy="0"/>
          <a:chOff x="0" y="0"/>
          <a:chExt cx="0" cy="0"/>
        </a:xfrm>
      </p:grpSpPr>
      <p:sp>
        <p:nvSpPr>
          <p:cNvPr id="2" name="Title 1"/>
          <p:cNvSpPr>
            <a:spLocks noGrp="1"/>
          </p:cNvSpPr>
          <p:nvPr>
            <p:ph type="title"/>
          </p:nvPr>
        </p:nvSpPr>
        <p:spPr>
          <a:xfrm>
            <a:off x="8002587" y="1600200"/>
            <a:ext cx="3122613" cy="1828800"/>
          </a:xfrm>
        </p:spPr>
        <p:txBody>
          <a:bodyPr anchor="b">
            <a:normAutofit/>
          </a:bodyPr>
          <a:lstStyle>
            <a:lvl1pPr>
              <a:defRPr sz="3400"/>
            </a:lvl1pPr>
          </a:lstStyle>
          <a:p>
            <a:r>
              <a:rPr lang="ca-ES" smtClean="0"/>
              <a:t>Feu clic aquí per editar l'estil</a:t>
            </a:r>
            <a:endParaRPr lang="en-US" dirty="0"/>
          </a:p>
        </p:txBody>
      </p:sp>
      <p:sp>
        <p:nvSpPr>
          <p:cNvPr id="3" name="Content Placeholder 2"/>
          <p:cNvSpPr>
            <a:spLocks noGrp="1"/>
          </p:cNvSpPr>
          <p:nvPr>
            <p:ph idx="1"/>
          </p:nvPr>
        </p:nvSpPr>
        <p:spPr>
          <a:xfrm>
            <a:off x="760412" y="762000"/>
            <a:ext cx="6400800" cy="5334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ca-ES" smtClean="0"/>
              <a:t>Editeu els estils de text del patró</a:t>
            </a:r>
          </a:p>
          <a:p>
            <a:pPr lvl="1"/>
            <a:r>
              <a:rPr lang="ca-ES" smtClean="0"/>
              <a:t>Segon nivell</a:t>
            </a:r>
          </a:p>
          <a:p>
            <a:pPr lvl="2"/>
            <a:r>
              <a:rPr lang="ca-ES" smtClean="0"/>
              <a:t>Tercer nivell</a:t>
            </a:r>
          </a:p>
          <a:p>
            <a:pPr lvl="3"/>
            <a:r>
              <a:rPr lang="ca-ES" smtClean="0"/>
              <a:t>Quart nivell</a:t>
            </a:r>
          </a:p>
          <a:p>
            <a:pPr lvl="4"/>
            <a:r>
              <a:rPr lang="ca-ES" smtClean="0"/>
              <a:t>Cinquè nivell</a:t>
            </a:r>
            <a:endParaRPr lang="en-US" dirty="0"/>
          </a:p>
        </p:txBody>
      </p:sp>
      <p:sp>
        <p:nvSpPr>
          <p:cNvPr id="4" name="Text Placeholder 3"/>
          <p:cNvSpPr>
            <a:spLocks noGrp="1"/>
          </p:cNvSpPr>
          <p:nvPr>
            <p:ph type="body" sz="half" idx="2"/>
          </p:nvPr>
        </p:nvSpPr>
        <p:spPr>
          <a:xfrm>
            <a:off x="8001039" y="3429000"/>
            <a:ext cx="3124161" cy="1828800"/>
          </a:xfrm>
        </p:spPr>
        <p:txBody>
          <a:bodyPr/>
          <a:lstStyle>
            <a:lvl1pPr marL="0" indent="0">
              <a:spcBef>
                <a:spcPts val="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a-ES" smtClean="0"/>
              <a:t>Editeu els estils de text del patró</a:t>
            </a:r>
          </a:p>
        </p:txBody>
      </p:sp>
      <p:sp>
        <p:nvSpPr>
          <p:cNvPr id="5" name="Date Placeholder 4"/>
          <p:cNvSpPr>
            <a:spLocks noGrp="1"/>
          </p:cNvSpPr>
          <p:nvPr>
            <p:ph type="dt" sz="half" idx="10"/>
          </p:nvPr>
        </p:nvSpPr>
        <p:spPr/>
        <p:txBody>
          <a:bodyPr/>
          <a:lstStyle/>
          <a:p>
            <a:fld id="{37CC0096-1860-4642-9CD2-0079EA5E7CD1}" type="datetimeFigureOut">
              <a:rPr lang="en-US" smtClean="0"/>
              <a:pPr/>
              <a:t>1/11/2016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1375A4-56A4-47D6-9801-1991572033F7}" type="slidenum">
              <a:rPr lang="en-US" smtClean="0"/>
              <a:pPr/>
              <a:t>‹#›</a:t>
            </a:fld>
            <a:endParaRPr lang="en-US"/>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tge amb llegenda">
    <p:spTree>
      <p:nvGrpSpPr>
        <p:cNvPr id="1" name=""/>
        <p:cNvGrpSpPr/>
        <p:nvPr/>
      </p:nvGrpSpPr>
      <p:grpSpPr>
        <a:xfrm>
          <a:off x="0" y="0"/>
          <a:ext cx="0" cy="0"/>
          <a:chOff x="0" y="0"/>
          <a:chExt cx="0" cy="0"/>
        </a:xfrm>
      </p:grpSpPr>
      <p:sp>
        <p:nvSpPr>
          <p:cNvPr id="8" name="Rectangle 7"/>
          <p:cNvSpPr/>
          <p:nvPr userDrawn="1"/>
        </p:nvSpPr>
        <p:spPr bwMode="blackWhite">
          <a:xfrm>
            <a:off x="644091" y="640080"/>
            <a:ext cx="6675120" cy="5577840"/>
          </a:xfrm>
          <a:prstGeom prst="rect">
            <a:avLst/>
          </a:prstGeom>
          <a:solidFill>
            <a:srgbClr val="000000"/>
          </a:solidFill>
          <a:ln w="10160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 name="Title 1"/>
          <p:cNvSpPr>
            <a:spLocks noGrp="1"/>
          </p:cNvSpPr>
          <p:nvPr>
            <p:ph type="title"/>
          </p:nvPr>
        </p:nvSpPr>
        <p:spPr>
          <a:xfrm>
            <a:off x="7997952" y="1600200"/>
            <a:ext cx="3127248" cy="1828800"/>
          </a:xfrm>
        </p:spPr>
        <p:txBody>
          <a:bodyPr anchor="b">
            <a:normAutofit/>
          </a:bodyPr>
          <a:lstStyle>
            <a:lvl1pPr>
              <a:defRPr sz="3400"/>
            </a:lvl1pPr>
          </a:lstStyle>
          <a:p>
            <a:r>
              <a:rPr lang="ca-ES" smtClean="0"/>
              <a:t>Feu clic aquí per editar l'estil</a:t>
            </a:r>
            <a:endParaRPr lang="en-US"/>
          </a:p>
        </p:txBody>
      </p:sp>
      <p:sp>
        <p:nvSpPr>
          <p:cNvPr id="3" name="Picture Placeholder 2"/>
          <p:cNvSpPr>
            <a:spLocks noGrp="1"/>
          </p:cNvSpPr>
          <p:nvPr>
            <p:ph type="pic" idx="1"/>
          </p:nvPr>
        </p:nvSpPr>
        <p:spPr>
          <a:xfrm>
            <a:off x="781251" y="777240"/>
            <a:ext cx="6400800" cy="5303520"/>
          </a:xfrm>
        </p:spPr>
        <p:txBody>
          <a:bodyPr tIns="45720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a-ES" smtClean="0"/>
              <a:t>Feu clic a la icona per afegir una imatge</a:t>
            </a:r>
            <a:endParaRPr lang="en-US"/>
          </a:p>
        </p:txBody>
      </p:sp>
      <p:sp>
        <p:nvSpPr>
          <p:cNvPr id="4" name="Text Placeholder 3"/>
          <p:cNvSpPr>
            <a:spLocks noGrp="1"/>
          </p:cNvSpPr>
          <p:nvPr>
            <p:ph type="body" sz="half" idx="2"/>
          </p:nvPr>
        </p:nvSpPr>
        <p:spPr>
          <a:xfrm>
            <a:off x="7997952" y="3429000"/>
            <a:ext cx="3127248" cy="1828800"/>
          </a:xfrm>
        </p:spPr>
        <p:txBody>
          <a:bodyPr/>
          <a:lstStyle>
            <a:lvl1pPr marL="0" indent="0">
              <a:spcBef>
                <a:spcPts val="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a-ES" smtClean="0"/>
              <a:t>Editeu els estils de text del patró</a:t>
            </a:r>
          </a:p>
        </p:txBody>
      </p:sp>
      <p:sp>
        <p:nvSpPr>
          <p:cNvPr id="5" name="Date Placeholder 4"/>
          <p:cNvSpPr>
            <a:spLocks noGrp="1"/>
          </p:cNvSpPr>
          <p:nvPr>
            <p:ph type="dt" sz="half" idx="10"/>
          </p:nvPr>
        </p:nvSpPr>
        <p:spPr/>
        <p:txBody>
          <a:bodyPr/>
          <a:lstStyle/>
          <a:p>
            <a:fld id="{37CC0096-1860-4642-9CD2-0079EA5E7CD1}" type="datetimeFigureOut">
              <a:rPr lang="en-US" smtClean="0"/>
              <a:pPr/>
              <a:t>1/11/2016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1375A4-56A4-47D6-9801-1991572033F7}" type="slidenum">
              <a:rPr lang="en-US" smtClean="0"/>
              <a:pPr/>
              <a:t>‹#›</a:t>
            </a:fld>
            <a:endParaRPr lang="en-US"/>
          </a:p>
        </p:txBody>
      </p:sp>
    </p:spTree>
    <p:extLst>
      <p:ext uri="{BB962C8B-B14F-4D97-AF65-F5344CB8AC3E}">
        <p14:creationId xmlns:p14="http://schemas.microsoft.com/office/powerpoint/2010/main" val="29772497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4000" y="457200"/>
            <a:ext cx="9144000" cy="1143000"/>
          </a:xfrm>
          <a:prstGeom prst="rect">
            <a:avLst/>
          </a:prstGeom>
        </p:spPr>
        <p:txBody>
          <a:bodyPr vert="horz" lIns="91440" tIns="45720" rIns="91440" bIns="45720" rtlCol="0" anchor="b">
            <a:normAutofit/>
          </a:bodyPr>
          <a:lstStyle/>
          <a:p>
            <a:r>
              <a:rPr lang="ca-ES" smtClean="0"/>
              <a:t>Feu clic aquí per editar l'estil</a:t>
            </a:r>
            <a:endParaRPr/>
          </a:p>
        </p:txBody>
      </p:sp>
      <p:sp>
        <p:nvSpPr>
          <p:cNvPr id="3" name="Text Placeholder 2"/>
          <p:cNvSpPr>
            <a:spLocks noGrp="1"/>
          </p:cNvSpPr>
          <p:nvPr>
            <p:ph type="body" idx="1"/>
          </p:nvPr>
        </p:nvSpPr>
        <p:spPr>
          <a:xfrm>
            <a:off x="1524000" y="1828800"/>
            <a:ext cx="9144000" cy="4267200"/>
          </a:xfrm>
          <a:prstGeom prst="rect">
            <a:avLst/>
          </a:prstGeom>
        </p:spPr>
        <p:txBody>
          <a:bodyPr vert="horz" lIns="91440" tIns="45720" rIns="91440" bIns="45720" rtlCol="0">
            <a:normAutofit/>
          </a:bodyPr>
          <a:lstStyle/>
          <a:p>
            <a:pPr lvl="0"/>
            <a:r>
              <a:rPr lang="ca-ES" smtClean="0"/>
              <a:t>Editeu els estils de text del patró</a:t>
            </a:r>
          </a:p>
          <a:p>
            <a:pPr lvl="1"/>
            <a:r>
              <a:rPr lang="ca-ES" smtClean="0"/>
              <a:t>Segon nivell</a:t>
            </a:r>
          </a:p>
          <a:p>
            <a:pPr lvl="2"/>
            <a:r>
              <a:rPr lang="ca-ES" smtClean="0"/>
              <a:t>Tercer nivell</a:t>
            </a:r>
          </a:p>
          <a:p>
            <a:pPr lvl="3"/>
            <a:r>
              <a:rPr lang="ca-ES" smtClean="0"/>
              <a:t>Quart nivell</a:t>
            </a:r>
          </a:p>
          <a:p>
            <a:pPr lvl="4"/>
            <a:r>
              <a:rPr lang="ca-ES" smtClean="0"/>
              <a:t>Cinquè nivell</a:t>
            </a:r>
            <a:endParaRPr/>
          </a:p>
        </p:txBody>
      </p:sp>
      <p:sp>
        <p:nvSpPr>
          <p:cNvPr id="4" name="Date Placeholder 3"/>
          <p:cNvSpPr>
            <a:spLocks noGrp="1"/>
          </p:cNvSpPr>
          <p:nvPr>
            <p:ph type="dt" sz="half" idx="2"/>
          </p:nvPr>
        </p:nvSpPr>
        <p:spPr>
          <a:xfrm>
            <a:off x="8610600" y="6362700"/>
            <a:ext cx="990600" cy="257176"/>
          </a:xfrm>
          <a:prstGeom prst="rect">
            <a:avLst/>
          </a:prstGeom>
        </p:spPr>
        <p:txBody>
          <a:bodyPr vert="horz" lIns="91440" tIns="45720" rIns="91440" bIns="45720" rtlCol="0" anchor="ctr"/>
          <a:lstStyle>
            <a:lvl1pPr algn="r">
              <a:defRPr sz="800">
                <a:solidFill>
                  <a:schemeClr val="tx1">
                    <a:lumMod val="85000"/>
                  </a:schemeClr>
                </a:solidFill>
              </a:defRPr>
            </a:lvl1pPr>
          </a:lstStyle>
          <a:p>
            <a:fld id="{37CC0096-1860-4642-9CD2-0079EA5E7CD1}" type="datetimeFigureOut">
              <a:rPr lang="es-ES"/>
              <a:pPr/>
              <a:t>11/01/2016</a:t>
            </a:fld>
            <a:endParaRPr/>
          </a:p>
        </p:txBody>
      </p:sp>
      <p:sp>
        <p:nvSpPr>
          <p:cNvPr id="5" name="Footer Placeholder 4"/>
          <p:cNvSpPr>
            <a:spLocks noGrp="1"/>
          </p:cNvSpPr>
          <p:nvPr>
            <p:ph type="ftr" sz="quarter" idx="3"/>
          </p:nvPr>
        </p:nvSpPr>
        <p:spPr>
          <a:xfrm>
            <a:off x="1524000" y="6362700"/>
            <a:ext cx="6881553" cy="257176"/>
          </a:xfrm>
          <a:prstGeom prst="rect">
            <a:avLst/>
          </a:prstGeom>
        </p:spPr>
        <p:txBody>
          <a:bodyPr vert="horz" lIns="91440" tIns="45720" rIns="91440" bIns="45720" rtlCol="0" anchor="ctr"/>
          <a:lstStyle>
            <a:lvl1pPr algn="l">
              <a:defRPr sz="800">
                <a:solidFill>
                  <a:schemeClr val="tx1">
                    <a:lumMod val="85000"/>
                  </a:schemeClr>
                </a:solidFill>
              </a:defRPr>
            </a:lvl1pPr>
          </a:lstStyle>
          <a:p>
            <a:endParaRPr/>
          </a:p>
        </p:txBody>
      </p:sp>
      <p:sp>
        <p:nvSpPr>
          <p:cNvPr id="6" name="Slide Number Placeholder 5"/>
          <p:cNvSpPr>
            <a:spLocks noGrp="1"/>
          </p:cNvSpPr>
          <p:nvPr>
            <p:ph type="sldNum" sz="quarter" idx="4"/>
          </p:nvPr>
        </p:nvSpPr>
        <p:spPr>
          <a:xfrm>
            <a:off x="9829800" y="6362700"/>
            <a:ext cx="838200" cy="257176"/>
          </a:xfrm>
          <a:prstGeom prst="rect">
            <a:avLst/>
          </a:prstGeom>
        </p:spPr>
        <p:txBody>
          <a:bodyPr vert="horz" lIns="91440" tIns="45720" rIns="91440" bIns="45720" rtlCol="0" anchor="ctr"/>
          <a:lstStyle>
            <a:lvl1pPr algn="r">
              <a:defRPr sz="800">
                <a:solidFill>
                  <a:schemeClr val="tx1">
                    <a:lumMod val="85000"/>
                  </a:schemeClr>
                </a:solidFill>
              </a:defRPr>
            </a:lvl1pPr>
          </a:lstStyle>
          <a:p>
            <a:fld id="{E31375A4-56A4-47D6-9801-1991572033F7}" type="slidenum">
              <a:rPr/>
              <a:pPr/>
              <a:t>‹#›</a:t>
            </a:fld>
            <a:endParaRPr/>
          </a:p>
        </p:txBody>
      </p:sp>
    </p:spTree>
    <p:extLst>
      <p:ext uri="{BB962C8B-B14F-4D97-AF65-F5344CB8AC3E}">
        <p14:creationId xmlns:p14="http://schemas.microsoft.com/office/powerpoint/2010/main" val="194325986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800"/>
        </a:spcBef>
        <a:buClr>
          <a:schemeClr val="accent1"/>
        </a:buClr>
        <a:buFont typeface="Arial" pitchFamily="34" charset="0"/>
        <a:buChar char="•"/>
        <a:defRPr sz="2000" kern="1200">
          <a:solidFill>
            <a:schemeClr val="tx1">
              <a:lumMod val="85000"/>
            </a:schemeClr>
          </a:solidFill>
          <a:latin typeface="+mn-lt"/>
          <a:ea typeface="+mn-ea"/>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sz="1800" kern="1200">
          <a:solidFill>
            <a:schemeClr val="tx1">
              <a:lumMod val="85000"/>
            </a:schemeClr>
          </a:solidFill>
          <a:latin typeface="+mn-lt"/>
          <a:ea typeface="+mn-ea"/>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sz="1600" kern="1200">
          <a:solidFill>
            <a:schemeClr val="tx1">
              <a:lumMod val="85000"/>
            </a:schemeClr>
          </a:solidFill>
          <a:latin typeface="+mn-lt"/>
          <a:ea typeface="+mn-ea"/>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4pPr>
      <a:lvl5pPr marL="150876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5pPr>
      <a:lvl6pPr marL="178308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6pPr>
      <a:lvl7pPr marL="205740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7pPr>
      <a:lvl8pPr marL="233172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8pPr>
      <a:lvl9pPr marL="26060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40">
          <p15:clr>
            <a:srgbClr val="F26B43"/>
          </p15:clr>
        </p15:guide>
        <p15:guide id="3" orient="horz" pos="1008">
          <p15:clr>
            <a:srgbClr val="F26B43"/>
          </p15:clr>
        </p15:guide>
        <p15:guide id="4" orient="horz" pos="1152">
          <p15:clr>
            <a:srgbClr val="F26B43"/>
          </p15:clr>
        </p15:guide>
        <p15:guide id="5" orient="horz" pos="3840">
          <p15:clr>
            <a:srgbClr val="F26B43"/>
          </p15:clr>
        </p15:guide>
        <p15:guide id="6" orient="horz" pos="288">
          <p15:clr>
            <a:srgbClr val="F26B43"/>
          </p15:clr>
        </p15:guide>
        <p15:guide id="7" pos="6720">
          <p15:clr>
            <a:srgbClr val="F26B43"/>
          </p15:clr>
        </p15:guide>
        <p15:guide id="8" pos="960">
          <p15:clr>
            <a:srgbClr val="F26B43"/>
          </p15:clr>
        </p15:guide>
        <p15:guide id="9" pos="672">
          <p15:clr>
            <a:srgbClr val="F26B43"/>
          </p15:clr>
        </p15:guide>
        <p15:guide id="10" pos="7008">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2.png"/><Relationship Id="rId2" Type="http://schemas.openxmlformats.org/officeDocument/2006/relationships/image" Target="../media/image17.jpeg"/><Relationship Id="rId1" Type="http://schemas.openxmlformats.org/officeDocument/2006/relationships/slideLayout" Target="../slideLayouts/slideLayout6.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gi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a:bodyPr>
          <a:lstStyle/>
          <a:p>
            <a:r>
              <a:rPr lang="es-ES" dirty="0" smtClean="0"/>
              <a:t>La </a:t>
            </a:r>
            <a:r>
              <a:rPr lang="es-ES" dirty="0" err="1" smtClean="0"/>
              <a:t>geolocalització</a:t>
            </a:r>
            <a:endParaRPr lang="es-ES" dirty="0"/>
          </a:p>
        </p:txBody>
      </p:sp>
      <p:sp>
        <p:nvSpPr>
          <p:cNvPr id="3" name="Subtítulo 2"/>
          <p:cNvSpPr>
            <a:spLocks noGrp="1"/>
          </p:cNvSpPr>
          <p:nvPr>
            <p:ph type="subTitle" idx="1"/>
          </p:nvPr>
        </p:nvSpPr>
        <p:spPr/>
        <p:txBody>
          <a:bodyPr>
            <a:normAutofit/>
          </a:bodyPr>
          <a:lstStyle/>
          <a:p>
            <a:r>
              <a:rPr lang="es-ES" noProof="1" smtClean="0"/>
              <a:t>Un cop d’ull</a:t>
            </a:r>
            <a:endParaRPr lang="es-ES" noProof="1"/>
          </a:p>
        </p:txBody>
      </p:sp>
    </p:spTree>
    <p:extLst>
      <p:ext uri="{BB962C8B-B14F-4D97-AF65-F5344CB8AC3E}">
        <p14:creationId xmlns:p14="http://schemas.microsoft.com/office/powerpoint/2010/main" val="242453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27448" y="457200"/>
            <a:ext cx="9721080" cy="1143000"/>
          </a:xfrm>
        </p:spPr>
        <p:txBody>
          <a:bodyPr/>
          <a:lstStyle/>
          <a:p>
            <a:r>
              <a:rPr lang="es-ES" noProof="1"/>
              <a:t>Serveis basats en localització (LBS</a:t>
            </a:r>
            <a:r>
              <a:rPr lang="es-ES" noProof="1"/>
              <a:t>), </a:t>
            </a:r>
            <a:r>
              <a:rPr lang="es-ES" noProof="1" smtClean="0"/>
              <a:t>II</a:t>
            </a:r>
            <a:endParaRPr lang="es-ES" noProof="1"/>
          </a:p>
        </p:txBody>
      </p:sp>
      <p:pic>
        <p:nvPicPr>
          <p:cNvPr id="1026" name="Picture 2" descr="http://assets.bwbx.io/images/idIi0NmDd8t4/v0/640x-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360" y="1844824"/>
            <a:ext cx="2666330" cy="170244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agriculture.newholland.com/roi/ie/Content/PLM/Hotspot_nar/images/products/ezguide25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53928" y="1844824"/>
            <a:ext cx="2205857" cy="170244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www.gsa.europa.eu/sites/default/files/styles/image_library_big/public/library_images/gsa_lbs_55_0.jpg?itok=499p_44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12024" y="1844824"/>
            <a:ext cx="2557173" cy="170244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chattanoogalandsurveying.com/wp-content/uploads/2010/12/GPS-land-surveying.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424982" y="1844824"/>
            <a:ext cx="2358111" cy="169829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a5.mzstatic.com/us/r30/Purple7/v4/30/86/c1/3086c1a5-0d8b-6381-1287-8a27590e572c/screen322x572.jpe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5400" y="3786988"/>
            <a:ext cx="1549612" cy="275272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b.fastcompany.net/multisite_files/fastcompany/imagecache/inline_large/inline/2012/08/3000501-inline-subsphotomap.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82869" y="3786988"/>
            <a:ext cx="3693383" cy="2752726"/>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http://blog.360.agency/wp-content/uploads/2015/03/Pub-EN.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14109" y="3856141"/>
            <a:ext cx="4773314" cy="26835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99473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12"/>
          <p:cNvSpPr>
            <a:spLocks noGrp="1"/>
          </p:cNvSpPr>
          <p:nvPr>
            <p:ph type="title"/>
          </p:nvPr>
        </p:nvSpPr>
        <p:spPr/>
        <p:txBody>
          <a:bodyPr>
            <a:normAutofit/>
          </a:bodyPr>
          <a:lstStyle/>
          <a:p>
            <a:r>
              <a:rPr lang="es-ES" dirty="0" err="1" smtClean="0"/>
              <a:t>Geolocalització</a:t>
            </a:r>
            <a:r>
              <a:rPr lang="es-ES" dirty="0" smtClean="0"/>
              <a:t> vs </a:t>
            </a:r>
            <a:r>
              <a:rPr lang="es-ES" dirty="0" err="1" smtClean="0"/>
              <a:t>Geoposicionament</a:t>
            </a:r>
            <a:endParaRPr lang="es-ES" dirty="0"/>
          </a:p>
        </p:txBody>
      </p:sp>
      <p:sp>
        <p:nvSpPr>
          <p:cNvPr id="14" name="Marcador de posición de contenido 13"/>
          <p:cNvSpPr>
            <a:spLocks noGrp="1"/>
          </p:cNvSpPr>
          <p:nvPr>
            <p:ph idx="1"/>
          </p:nvPr>
        </p:nvSpPr>
        <p:spPr>
          <a:xfrm>
            <a:off x="1415480" y="2340868"/>
            <a:ext cx="3923928" cy="1024136"/>
          </a:xfrm>
        </p:spPr>
        <p:txBody>
          <a:bodyPr>
            <a:normAutofit fontScale="92500" lnSpcReduction="10000"/>
          </a:bodyPr>
          <a:lstStyle/>
          <a:p>
            <a:r>
              <a:rPr lang="ca-ES" dirty="0" smtClean="0"/>
              <a:t>La </a:t>
            </a:r>
            <a:r>
              <a:rPr lang="ca-ES" dirty="0" err="1" smtClean="0"/>
              <a:t>geolocalització</a:t>
            </a:r>
            <a:r>
              <a:rPr lang="ca-ES" dirty="0" smtClean="0"/>
              <a:t> permet localitzar un dispositiu en un mapa en temps real. Per exemple, </a:t>
            </a:r>
            <a:r>
              <a:rPr lang="ca-ES" dirty="0" err="1" smtClean="0"/>
              <a:t>Google</a:t>
            </a:r>
            <a:r>
              <a:rPr lang="ca-ES" dirty="0" smtClean="0"/>
              <a:t> </a:t>
            </a:r>
            <a:r>
              <a:rPr lang="ca-ES" dirty="0" err="1" smtClean="0"/>
              <a:t>Maps</a:t>
            </a:r>
            <a:r>
              <a:rPr lang="ca-ES" dirty="0" smtClean="0"/>
              <a:t>.</a:t>
            </a:r>
            <a:endParaRPr lang="ca-ES" dirty="0"/>
          </a:p>
        </p:txBody>
      </p:sp>
      <p:pic>
        <p:nvPicPr>
          <p:cNvPr id="1030" name="Picture 6" descr="https://digioh.blob.core.windows.net/images/Salesforce/geolocation.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67944" y="4005064"/>
            <a:ext cx="3727720" cy="2338190"/>
          </a:xfrm>
          <a:prstGeom prst="rect">
            <a:avLst/>
          </a:prstGeom>
          <a:noFill/>
          <a:extLst>
            <a:ext uri="{909E8E84-426E-40DD-AFC4-6F175D3DCCD1}">
              <a14:hiddenFill xmlns:a14="http://schemas.microsoft.com/office/drawing/2010/main">
                <a:solidFill>
                  <a:srgbClr val="FFFFFF"/>
                </a:solidFill>
              </a14:hiddenFill>
            </a:ext>
          </a:extLst>
        </p:spPr>
      </p:pic>
      <p:sp>
        <p:nvSpPr>
          <p:cNvPr id="7" name="Marcador de posición de contenido 13"/>
          <p:cNvSpPr txBox="1">
            <a:spLocks/>
          </p:cNvSpPr>
          <p:nvPr/>
        </p:nvSpPr>
        <p:spPr>
          <a:xfrm>
            <a:off x="7267944" y="2340868"/>
            <a:ext cx="3923928" cy="1024136"/>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800"/>
              </a:spcBef>
              <a:buClr>
                <a:schemeClr val="accent1"/>
              </a:buClr>
              <a:buFont typeface="Arial" pitchFamily="34" charset="0"/>
              <a:buChar char="•"/>
              <a:defRPr sz="2000" kern="1200">
                <a:solidFill>
                  <a:schemeClr val="tx1">
                    <a:lumMod val="85000"/>
                  </a:schemeClr>
                </a:solidFill>
                <a:latin typeface="+mn-lt"/>
                <a:ea typeface="+mn-ea"/>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sz="1800" kern="1200">
                <a:solidFill>
                  <a:schemeClr val="tx1">
                    <a:lumMod val="85000"/>
                  </a:schemeClr>
                </a:solidFill>
                <a:latin typeface="+mn-lt"/>
                <a:ea typeface="+mn-ea"/>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sz="1600" kern="1200">
                <a:solidFill>
                  <a:schemeClr val="tx1">
                    <a:lumMod val="85000"/>
                  </a:schemeClr>
                </a:solidFill>
                <a:latin typeface="+mn-lt"/>
                <a:ea typeface="+mn-ea"/>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4pPr>
            <a:lvl5pPr marL="150876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5pPr>
            <a:lvl6pPr marL="178308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6pPr>
            <a:lvl7pPr marL="205740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7pPr>
            <a:lvl8pPr marL="233172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8pPr>
            <a:lvl9pPr marL="26060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9pPr>
          </a:lstStyle>
          <a:p>
            <a:r>
              <a:rPr lang="ca-ES" dirty="0" smtClean="0"/>
              <a:t>El </a:t>
            </a:r>
            <a:r>
              <a:rPr lang="ca-ES" dirty="0" err="1" smtClean="0"/>
              <a:t>geoposicionament</a:t>
            </a:r>
            <a:r>
              <a:rPr lang="ca-ES" dirty="0" smtClean="0"/>
              <a:t> permet situar en un mapa punts concrets de la geografia. Per exemple, </a:t>
            </a:r>
            <a:r>
              <a:rPr lang="ca-ES" dirty="0" err="1" smtClean="0"/>
              <a:t>Google</a:t>
            </a:r>
            <a:r>
              <a:rPr lang="ca-ES" dirty="0" smtClean="0"/>
              <a:t> </a:t>
            </a:r>
            <a:r>
              <a:rPr lang="ca-ES" dirty="0" err="1" smtClean="0"/>
              <a:t>Earth</a:t>
            </a:r>
            <a:endParaRPr lang="ca-ES" dirty="0"/>
          </a:p>
        </p:txBody>
      </p:sp>
      <p:pic>
        <p:nvPicPr>
          <p:cNvPr id="1034" name="Picture 10" descr="https://cdn-images-1.medium.com/max/800/1*CQpusti3FAWN2EfmMh9mZ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3861048"/>
            <a:ext cx="3733638" cy="23381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28263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ca-ES" dirty="0" smtClean="0"/>
              <a:t>La </a:t>
            </a:r>
            <a:r>
              <a:rPr lang="ca-ES" dirty="0" err="1" smtClean="0"/>
              <a:t>geolocalització</a:t>
            </a:r>
            <a:r>
              <a:rPr lang="ca-ES" dirty="0" smtClean="0"/>
              <a:t> en el passat</a:t>
            </a:r>
            <a:endParaRPr lang="ca-ES" dirty="0"/>
          </a:p>
        </p:txBody>
      </p:sp>
      <p:pic>
        <p:nvPicPr>
          <p:cNvPr id="2050" name="Picture 2" descr="http://bizarro.com/wp-content/uploads/sites/172/2013/07/bz-strip-07-19-1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376" y="1916832"/>
            <a:ext cx="6172200" cy="194310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pad1.whstatic.com/images/thumb/6/63/Determine-Directions-to-North,-South,-East,-and-West-Step-17.jpg/670px-Determine-Directions-to-North,-South,-East,-and-West-Step-1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6200" y="1700808"/>
            <a:ext cx="3096826" cy="232493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3.bp.blogspot.com/-eNALaA2DamQ/VcTvpipIR1I/AAAAAAAAC8c/C2Z0b0nHwbs/s1600/Kamal_.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400" y="4365104"/>
            <a:ext cx="2727225" cy="2045419"/>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http://foxarc.com/c-blog/wp-content/uploads/2014/12/PNG-Clipart-Compas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23792" y="4365104"/>
            <a:ext cx="2076499" cy="2076499"/>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http://vignette1.wikia.nocookie.net/warehouse13/images/1/1c/Ferdinand_Magellan%27s_Astrolabe.PNG/revision/latest?cb=2013051912452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16080" y="4299364"/>
            <a:ext cx="1770583" cy="2142239"/>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descr="http://www.ballastpoint.com/wp-content/uploads/2013/09/ballast-point-sextant.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102452" y="4509615"/>
            <a:ext cx="2124385" cy="1931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61901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15480" y="457200"/>
            <a:ext cx="9721080" cy="1143000"/>
          </a:xfrm>
        </p:spPr>
        <p:txBody>
          <a:bodyPr>
            <a:normAutofit/>
          </a:bodyPr>
          <a:lstStyle/>
          <a:p>
            <a:r>
              <a:rPr lang="ca-ES" dirty="0" smtClean="0"/>
              <a:t>La </a:t>
            </a:r>
            <a:r>
              <a:rPr lang="ca-ES" dirty="0" err="1" smtClean="0"/>
              <a:t>geolocalització</a:t>
            </a:r>
            <a:r>
              <a:rPr lang="ca-ES" dirty="0" smtClean="0"/>
              <a:t> a partir del segle XX</a:t>
            </a:r>
            <a:endParaRPr lang="ca-ES" dirty="0"/>
          </a:p>
        </p:txBody>
      </p:sp>
      <p:pic>
        <p:nvPicPr>
          <p:cNvPr id="3074" name="Picture 2" descr="http://perso.ya.com/jmreyes/imagenes/loran.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5480" y="2924944"/>
            <a:ext cx="4602113" cy="261750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www.spec-india.com/images/vt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04112" y="2361138"/>
            <a:ext cx="3609032" cy="3745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52613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a:xfrm>
            <a:off x="1524000" y="404664"/>
            <a:ext cx="9144000" cy="864096"/>
          </a:xfrm>
        </p:spPr>
        <p:txBody>
          <a:bodyPr/>
          <a:lstStyle/>
          <a:p>
            <a:r>
              <a:rPr lang="ca-ES" dirty="0" smtClean="0"/>
              <a:t>Formes de </a:t>
            </a:r>
            <a:r>
              <a:rPr lang="ca-ES" dirty="0" err="1" smtClean="0"/>
              <a:t>geolocalització</a:t>
            </a:r>
            <a:endParaRPr lang="ca-ES" dirty="0"/>
          </a:p>
        </p:txBody>
      </p:sp>
      <p:sp>
        <p:nvSpPr>
          <p:cNvPr id="3" name="Contenidor de contingut 2"/>
          <p:cNvSpPr>
            <a:spLocks noGrp="1"/>
          </p:cNvSpPr>
          <p:nvPr>
            <p:ph idx="1"/>
          </p:nvPr>
        </p:nvSpPr>
        <p:spPr>
          <a:xfrm>
            <a:off x="1524000" y="1828800"/>
            <a:ext cx="5364088" cy="4840560"/>
          </a:xfrm>
        </p:spPr>
        <p:txBody>
          <a:bodyPr>
            <a:normAutofit/>
          </a:bodyPr>
          <a:lstStyle/>
          <a:p>
            <a:r>
              <a:rPr lang="ca-ES" dirty="0" smtClean="0"/>
              <a:t>Amb els ordinadors i dispositius intel·ligents actuals hi ha diferents formes d’obtenir informació </a:t>
            </a:r>
            <a:r>
              <a:rPr lang="ca-ES" dirty="0" err="1" smtClean="0"/>
              <a:t>geolocalitzada</a:t>
            </a:r>
            <a:r>
              <a:rPr lang="ca-ES" dirty="0" smtClean="0"/>
              <a:t>:</a:t>
            </a:r>
          </a:p>
          <a:p>
            <a:pPr lvl="1"/>
            <a:r>
              <a:rPr lang="ca-ES" dirty="0" smtClean="0"/>
              <a:t>GPS (en dispositius GPS i telèfons mòbils intel·ligents).</a:t>
            </a:r>
          </a:p>
          <a:p>
            <a:pPr lvl="1"/>
            <a:r>
              <a:rPr lang="ca-ES" dirty="0"/>
              <a:t>GSM/CDMA Cell </a:t>
            </a:r>
            <a:r>
              <a:rPr lang="ca-ES" dirty="0" smtClean="0"/>
              <a:t>ID (identificadors usats per les empreses de telefonia mòbil).</a:t>
            </a:r>
          </a:p>
          <a:p>
            <a:pPr lvl="1"/>
            <a:r>
              <a:rPr lang="ca-ES" dirty="0" smtClean="0"/>
              <a:t>Adreça IP (dispositius connectats a una xarxa o a internet: ordinadors, impressores, encaminadors...)</a:t>
            </a:r>
          </a:p>
          <a:p>
            <a:pPr lvl="1"/>
            <a:r>
              <a:rPr lang="ca-ES" dirty="0" smtClean="0"/>
              <a:t>Adreça MAC (dispositius que utilitzen tecnologies sense fils: </a:t>
            </a:r>
            <a:r>
              <a:rPr lang="ca-ES" dirty="0" err="1" smtClean="0"/>
              <a:t>WiFi</a:t>
            </a:r>
            <a:r>
              <a:rPr lang="ca-ES" dirty="0" smtClean="0"/>
              <a:t> i Bluetooth).</a:t>
            </a:r>
          </a:p>
          <a:p>
            <a:pPr lvl="1"/>
            <a:r>
              <a:rPr lang="ca-ES" dirty="0" smtClean="0"/>
              <a:t>Informació introduïda per l’usuari, a través d’un teclat, per exemple.</a:t>
            </a:r>
          </a:p>
          <a:p>
            <a:pPr lvl="1"/>
            <a:endParaRPr lang="ca-ES" dirty="0"/>
          </a:p>
        </p:txBody>
      </p:sp>
      <p:pic>
        <p:nvPicPr>
          <p:cNvPr id="6150" name="Picture 6" descr="http://www.tp-link.com/resources/images/faq/200841014304928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0136" y="1988840"/>
            <a:ext cx="4464303" cy="1824471"/>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https://encrypted-tbn2.gstatic.com/images?q=tbn:ANd9GcR5Bro62ZpLJ54tBaM0bRl49Km2enOJc4Mukm7FCCHJTqdkkQG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4232" y="4221910"/>
            <a:ext cx="3114675"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4700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ca-ES" dirty="0" smtClean="0"/>
              <a:t>El sistema GPS: una mica d’història</a:t>
            </a:r>
            <a:endParaRPr lang="ca-ES" dirty="0"/>
          </a:p>
        </p:txBody>
      </p:sp>
      <p:sp>
        <p:nvSpPr>
          <p:cNvPr id="3" name="Contenidor de contingut 2"/>
          <p:cNvSpPr>
            <a:spLocks noGrp="1"/>
          </p:cNvSpPr>
          <p:nvPr>
            <p:ph idx="1"/>
          </p:nvPr>
        </p:nvSpPr>
        <p:spPr/>
        <p:txBody>
          <a:bodyPr>
            <a:normAutofit lnSpcReduction="10000"/>
          </a:bodyPr>
          <a:lstStyle/>
          <a:p>
            <a:r>
              <a:rPr lang="ca-ES" dirty="0" smtClean="0"/>
              <a:t>1957: llançament de </a:t>
            </a:r>
            <a:r>
              <a:rPr lang="ca-ES" dirty="0" err="1" smtClean="0"/>
              <a:t>l’Spútnik</a:t>
            </a:r>
            <a:r>
              <a:rPr lang="ca-ES" dirty="0" smtClean="0"/>
              <a:t> per l’URSS. Els científics nord-americans s’adonen que poden seguir el senyal de les seves transmissions de ràdio.</a:t>
            </a:r>
          </a:p>
          <a:p>
            <a:r>
              <a:rPr lang="ca-ES" dirty="0" smtClean="0"/>
              <a:t>1973: implementació del sistema de satèl·lits militars nord-americans anomenat </a:t>
            </a:r>
            <a:r>
              <a:rPr lang="ca-ES" dirty="0" err="1" smtClean="0"/>
              <a:t>Navstar</a:t>
            </a:r>
            <a:r>
              <a:rPr lang="ca-ES" dirty="0" smtClean="0"/>
              <a:t>, base de l’actual sistema GPS.</a:t>
            </a:r>
          </a:p>
          <a:p>
            <a:r>
              <a:rPr lang="ca-ES" dirty="0" smtClean="0"/>
              <a:t>1 de setembre de 1983: abatiment del vol 007 de </a:t>
            </a:r>
            <a:r>
              <a:rPr lang="ca-ES" dirty="0" err="1" smtClean="0"/>
              <a:t>Korean</a:t>
            </a:r>
            <a:r>
              <a:rPr lang="ca-ES" dirty="0" smtClean="0"/>
              <a:t> Air </a:t>
            </a:r>
            <a:r>
              <a:rPr lang="ca-ES" dirty="0" err="1" smtClean="0"/>
              <a:t>Lines</a:t>
            </a:r>
            <a:r>
              <a:rPr lang="ca-ES" dirty="0" smtClean="0"/>
              <a:t> en espai aeri soviètic.</a:t>
            </a:r>
          </a:p>
          <a:p>
            <a:r>
              <a:rPr lang="ca-ES" dirty="0" smtClean="0"/>
              <a:t>Directiva del president </a:t>
            </a:r>
            <a:r>
              <a:rPr lang="ca-ES" dirty="0" smtClean="0"/>
              <a:t>Ronald </a:t>
            </a:r>
            <a:r>
              <a:rPr lang="ca-ES" dirty="0" smtClean="0"/>
              <a:t>Reagan per permetre l’ús civil del sistema GPS: el 1989 es llança a l’espai el primer satèl·lit del sistema GPS; l'últim, el 1994. El senyal que arriba per a ús civil ho fa amb una distorsió d’uns cent metres (SA).</a:t>
            </a:r>
          </a:p>
          <a:p>
            <a:r>
              <a:rPr lang="ca-ES" dirty="0" smtClean="0"/>
              <a:t>El president Bill Clinton ordena la desconnexió de la </a:t>
            </a:r>
            <a:r>
              <a:rPr lang="ca-ES" i="1" dirty="0" err="1" smtClean="0"/>
              <a:t>Selective</a:t>
            </a:r>
            <a:r>
              <a:rPr lang="ca-ES" i="1" dirty="0" smtClean="0"/>
              <a:t> </a:t>
            </a:r>
            <a:r>
              <a:rPr lang="ca-ES" i="1" dirty="0" err="1" smtClean="0"/>
              <a:t>Availabity</a:t>
            </a:r>
            <a:r>
              <a:rPr lang="ca-ES" dirty="0" smtClean="0"/>
              <a:t>, amb la qual cosa la distorsió passa de cent a vint metres. La desconnexió es fa efectiva a mitjanit de l’1 de maig de 2000.</a:t>
            </a:r>
          </a:p>
          <a:p>
            <a:endParaRPr lang="ca-ES" dirty="0" smtClean="0"/>
          </a:p>
          <a:p>
            <a:endParaRPr lang="ca-ES" dirty="0" smtClean="0"/>
          </a:p>
          <a:p>
            <a:endParaRPr lang="ca-ES" dirty="0"/>
          </a:p>
        </p:txBody>
      </p:sp>
    </p:spTree>
    <p:extLst>
      <p:ext uri="{BB962C8B-B14F-4D97-AF65-F5344CB8AC3E}">
        <p14:creationId xmlns:p14="http://schemas.microsoft.com/office/powerpoint/2010/main" val="11530276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noProof="1" smtClean="0"/>
              <a:t>Qüestions bàsiques</a:t>
            </a:r>
            <a:endParaRPr lang="es-ES" noProof="1"/>
          </a:p>
        </p:txBody>
      </p:sp>
      <p:sp>
        <p:nvSpPr>
          <p:cNvPr id="3" name="Marcador de posición de texto 2"/>
          <p:cNvSpPr>
            <a:spLocks noGrp="1"/>
          </p:cNvSpPr>
          <p:nvPr>
            <p:ph type="body" idx="1"/>
          </p:nvPr>
        </p:nvSpPr>
        <p:spPr>
          <a:xfrm>
            <a:off x="1527048" y="2063688"/>
            <a:ext cx="4343400" cy="685800"/>
          </a:xfrm>
        </p:spPr>
        <p:txBody>
          <a:bodyPr>
            <a:normAutofit lnSpcReduction="10000"/>
          </a:bodyPr>
          <a:lstStyle/>
          <a:p>
            <a:r>
              <a:rPr lang="es-ES" noProof="1" smtClean="0"/>
              <a:t>La nostra posició és un punt en un mapa del món.</a:t>
            </a:r>
            <a:endParaRPr lang="es-ES" noProof="1"/>
          </a:p>
        </p:txBody>
      </p:sp>
      <p:sp>
        <p:nvSpPr>
          <p:cNvPr id="5" name="Marcador de posición de texto 4"/>
          <p:cNvSpPr>
            <a:spLocks noGrp="1"/>
          </p:cNvSpPr>
          <p:nvPr>
            <p:ph type="body" sz="quarter" idx="3"/>
          </p:nvPr>
        </p:nvSpPr>
        <p:spPr>
          <a:xfrm>
            <a:off x="6327648" y="2063688"/>
            <a:ext cx="4343400" cy="685800"/>
          </a:xfrm>
        </p:spPr>
        <p:txBody>
          <a:bodyPr>
            <a:normAutofit lnSpcReduction="10000"/>
          </a:bodyPr>
          <a:lstStyle/>
          <a:p>
            <a:r>
              <a:rPr lang="es-ES" noProof="1" smtClean="0"/>
              <a:t>Aquesta posición està determinada per la latitud i la longitud</a:t>
            </a:r>
            <a:endParaRPr lang="es-ES" noProof="1"/>
          </a:p>
        </p:txBody>
      </p:sp>
      <p:pic>
        <p:nvPicPr>
          <p:cNvPr id="4098" name="Picture 2" descr="http://beta.connecticainc.com/connectica/wp-content/uploads/2014/03/map.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6334" y="3243211"/>
            <a:ext cx="4684828" cy="2498576"/>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http://4.bp.blogspot.com/-MD4c7UED5Lg/VGki6G0-xgI/AAAAAAAAJxM/0goh8Yx-x9c/s1600/l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3554" y="3212976"/>
            <a:ext cx="2971587" cy="2559046"/>
          </a:xfrm>
          <a:prstGeom prst="rect">
            <a:avLst/>
          </a:prstGeom>
          <a:noFill/>
          <a:extLst>
            <a:ext uri="{909E8E84-426E-40DD-AFC4-6F175D3DCCD1}">
              <a14:hiddenFill xmlns:a14="http://schemas.microsoft.com/office/drawing/2010/main">
                <a:solidFill>
                  <a:srgbClr val="FFFFFF"/>
                </a:solidFill>
              </a14:hiddenFill>
            </a:ext>
          </a:extLst>
        </p:spPr>
      </p:pic>
      <p:sp>
        <p:nvSpPr>
          <p:cNvPr id="7" name="Marcador de posición de texto 2"/>
          <p:cNvSpPr txBox="1">
            <a:spLocks/>
          </p:cNvSpPr>
          <p:nvPr/>
        </p:nvSpPr>
        <p:spPr>
          <a:xfrm>
            <a:off x="3686780" y="6021288"/>
            <a:ext cx="4824536" cy="68580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0"/>
              </a:spcBef>
              <a:buClr>
                <a:schemeClr val="accent1"/>
              </a:buClr>
              <a:buFont typeface="Arial" pitchFamily="34" charset="0"/>
              <a:buNone/>
              <a:defRPr sz="2200" b="0" kern="1200">
                <a:solidFill>
                  <a:schemeClr val="tx1"/>
                </a:solidFill>
                <a:latin typeface="+mn-lt"/>
                <a:ea typeface="+mn-ea"/>
                <a:cs typeface="+mn-cs"/>
              </a:defRPr>
            </a:lvl1pPr>
            <a:lvl2pPr marL="457200" indent="0" algn="l" defTabSz="914400" rtl="0" eaLnBrk="1" latinLnBrk="0" hangingPunct="1">
              <a:lnSpc>
                <a:spcPct val="90000"/>
              </a:lnSpc>
              <a:spcBef>
                <a:spcPts val="1000"/>
              </a:spcBef>
              <a:buClr>
                <a:schemeClr val="accent1"/>
              </a:buClr>
              <a:buFont typeface="Arial" pitchFamily="34" charset="0"/>
              <a:buNone/>
              <a:defRPr sz="2000" b="1" kern="1200">
                <a:solidFill>
                  <a:schemeClr val="tx1">
                    <a:lumMod val="85000"/>
                  </a:schemeClr>
                </a:solidFill>
                <a:latin typeface="+mn-lt"/>
                <a:ea typeface="+mn-ea"/>
                <a:cs typeface="+mn-cs"/>
              </a:defRPr>
            </a:lvl2pPr>
            <a:lvl3pPr marL="914400" indent="0" algn="l" defTabSz="914400" rtl="0" eaLnBrk="1" latinLnBrk="0" hangingPunct="1">
              <a:lnSpc>
                <a:spcPct val="90000"/>
              </a:lnSpc>
              <a:spcBef>
                <a:spcPts val="800"/>
              </a:spcBef>
              <a:buClr>
                <a:schemeClr val="accent1"/>
              </a:buClr>
              <a:buFont typeface="Arial" pitchFamily="34" charset="0"/>
              <a:buNone/>
              <a:defRPr sz="1800" b="1" kern="1200">
                <a:solidFill>
                  <a:schemeClr val="tx1">
                    <a:lumMod val="85000"/>
                  </a:schemeClr>
                </a:solidFill>
                <a:latin typeface="+mn-lt"/>
                <a:ea typeface="+mn-ea"/>
                <a:cs typeface="+mn-cs"/>
              </a:defRPr>
            </a:lvl3pPr>
            <a:lvl4pPr marL="1371600" indent="0" algn="l" defTabSz="914400" rtl="0" eaLnBrk="1" latinLnBrk="0" hangingPunct="1">
              <a:lnSpc>
                <a:spcPct val="90000"/>
              </a:lnSpc>
              <a:spcBef>
                <a:spcPts val="800"/>
              </a:spcBef>
              <a:buClr>
                <a:schemeClr val="accent1"/>
              </a:buClr>
              <a:buFont typeface="Arial" pitchFamily="34" charset="0"/>
              <a:buNone/>
              <a:defRPr sz="1600" b="1" kern="1200">
                <a:solidFill>
                  <a:schemeClr val="tx1">
                    <a:lumMod val="85000"/>
                  </a:schemeClr>
                </a:solidFill>
                <a:latin typeface="+mn-lt"/>
                <a:ea typeface="+mn-ea"/>
                <a:cs typeface="+mn-cs"/>
              </a:defRPr>
            </a:lvl4pPr>
            <a:lvl5pPr marL="1828800" indent="0" algn="l" defTabSz="914400" rtl="0" eaLnBrk="1" latinLnBrk="0" hangingPunct="1">
              <a:lnSpc>
                <a:spcPct val="90000"/>
              </a:lnSpc>
              <a:spcBef>
                <a:spcPts val="800"/>
              </a:spcBef>
              <a:buClr>
                <a:schemeClr val="accent1"/>
              </a:buClr>
              <a:buFont typeface="Arial" pitchFamily="34" charset="0"/>
              <a:buNone/>
              <a:defRPr sz="1600" b="1" kern="1200">
                <a:solidFill>
                  <a:schemeClr val="tx1">
                    <a:lumMod val="85000"/>
                  </a:schemeClr>
                </a:solidFill>
                <a:latin typeface="+mn-lt"/>
                <a:ea typeface="+mn-ea"/>
                <a:cs typeface="+mn-cs"/>
              </a:defRPr>
            </a:lvl5pPr>
            <a:lvl6pPr marL="2286000" indent="0" algn="l" defTabSz="914400" rtl="0" eaLnBrk="1" latinLnBrk="0" hangingPunct="1">
              <a:lnSpc>
                <a:spcPct val="90000"/>
              </a:lnSpc>
              <a:spcBef>
                <a:spcPts val="800"/>
              </a:spcBef>
              <a:buClr>
                <a:schemeClr val="accent1"/>
              </a:buClr>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800"/>
              </a:spcBef>
              <a:buClr>
                <a:schemeClr val="accent1"/>
              </a:buClr>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800"/>
              </a:spcBef>
              <a:buClr>
                <a:schemeClr val="accent1"/>
              </a:buClr>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800"/>
              </a:spcBef>
              <a:buClr>
                <a:schemeClr val="accent1"/>
              </a:buClr>
              <a:buFont typeface="Arial" pitchFamily="34" charset="0"/>
              <a:buNone/>
              <a:defRPr sz="1600" b="1" kern="1200">
                <a:solidFill>
                  <a:schemeClr val="tx1"/>
                </a:solidFill>
                <a:latin typeface="+mn-lt"/>
                <a:ea typeface="+mn-ea"/>
                <a:cs typeface="+mn-cs"/>
              </a:defRPr>
            </a:lvl9pPr>
          </a:lstStyle>
          <a:p>
            <a:pPr algn="ctr"/>
            <a:r>
              <a:rPr lang="es-ES" noProof="1"/>
              <a:t>Intitut Montilivi - </a:t>
            </a:r>
            <a:r>
              <a:rPr lang="es-ES" noProof="1" smtClean="0"/>
              <a:t>N41</a:t>
            </a:r>
            <a:r>
              <a:rPr lang="es-ES" noProof="1"/>
              <a:t>° 57.857 E2° 49.670</a:t>
            </a:r>
          </a:p>
        </p:txBody>
      </p:sp>
    </p:spTree>
    <p:extLst>
      <p:ext uri="{BB962C8B-B14F-4D97-AF65-F5344CB8AC3E}">
        <p14:creationId xmlns:p14="http://schemas.microsoft.com/office/powerpoint/2010/main" val="14758423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noProof="1" smtClean="0"/>
              <a:t>Qüestions bàsiques</a:t>
            </a:r>
            <a:endParaRPr lang="es-ES" noProof="1"/>
          </a:p>
        </p:txBody>
      </p:sp>
      <p:sp>
        <p:nvSpPr>
          <p:cNvPr id="5" name="Contenidor de contingut 2"/>
          <p:cNvSpPr txBox="1">
            <a:spLocks/>
          </p:cNvSpPr>
          <p:nvPr/>
        </p:nvSpPr>
        <p:spPr>
          <a:xfrm>
            <a:off x="1524000" y="1828800"/>
            <a:ext cx="3851920" cy="3832448"/>
          </a:xfrm>
          <a:prstGeom prst="rect">
            <a:avLst/>
          </a:prstGeom>
        </p:spPr>
        <p:txBody>
          <a:bodyPr>
            <a:normAutofit/>
          </a:bodyPr>
          <a:lstStyle>
            <a:lvl1pPr marL="228600" indent="-228600" algn="l" defTabSz="914400" rtl="0" eaLnBrk="1" latinLnBrk="0" hangingPunct="1">
              <a:lnSpc>
                <a:spcPct val="90000"/>
              </a:lnSpc>
              <a:spcBef>
                <a:spcPts val="1800"/>
              </a:spcBef>
              <a:buClr>
                <a:schemeClr val="accent1"/>
              </a:buClr>
              <a:buFont typeface="Arial" pitchFamily="34" charset="0"/>
              <a:buChar char="•"/>
              <a:defRPr sz="2000" kern="1200">
                <a:solidFill>
                  <a:schemeClr val="tx1">
                    <a:lumMod val="85000"/>
                  </a:schemeClr>
                </a:solidFill>
                <a:latin typeface="+mn-lt"/>
                <a:ea typeface="+mn-ea"/>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sz="1800" kern="1200">
                <a:solidFill>
                  <a:schemeClr val="tx1">
                    <a:lumMod val="85000"/>
                  </a:schemeClr>
                </a:solidFill>
                <a:latin typeface="+mn-lt"/>
                <a:ea typeface="+mn-ea"/>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sz="1600" kern="1200">
                <a:solidFill>
                  <a:schemeClr val="tx1">
                    <a:lumMod val="85000"/>
                  </a:schemeClr>
                </a:solidFill>
                <a:latin typeface="+mn-lt"/>
                <a:ea typeface="+mn-ea"/>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4pPr>
            <a:lvl5pPr marL="150876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5pPr>
            <a:lvl6pPr marL="178308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6pPr>
            <a:lvl7pPr marL="205740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7pPr>
            <a:lvl8pPr marL="233172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8pPr>
            <a:lvl9pPr marL="26060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9pPr>
          </a:lstStyle>
          <a:p>
            <a:r>
              <a:rPr lang="ca-ES" dirty="0" smtClean="0"/>
              <a:t>Una vegada determinada la posició, els programes dels GPS poden proporcionar informació a l’usuari:</a:t>
            </a:r>
          </a:p>
          <a:p>
            <a:pPr lvl="1"/>
            <a:r>
              <a:rPr lang="ca-ES" dirty="0" smtClean="0"/>
              <a:t>Ruta a seguir.</a:t>
            </a:r>
          </a:p>
          <a:p>
            <a:pPr lvl="1"/>
            <a:r>
              <a:rPr lang="ca-ES" dirty="0" smtClean="0"/>
              <a:t>Embussos de trànsit.</a:t>
            </a:r>
          </a:p>
          <a:p>
            <a:pPr lvl="1"/>
            <a:r>
              <a:rPr lang="ca-ES" dirty="0" smtClean="0"/>
              <a:t>Punts d’interès a prop.</a:t>
            </a:r>
          </a:p>
          <a:p>
            <a:pPr lvl="1"/>
            <a:r>
              <a:rPr lang="ca-ES" dirty="0" smtClean="0"/>
              <a:t>Localització de persones.</a:t>
            </a:r>
          </a:p>
          <a:p>
            <a:pPr lvl="1"/>
            <a:r>
              <a:rPr lang="ca-ES" dirty="0" smtClean="0"/>
              <a:t>Control de mercaderies.</a:t>
            </a:r>
          </a:p>
          <a:p>
            <a:pPr lvl="1"/>
            <a:r>
              <a:rPr lang="ca-ES" dirty="0" smtClean="0"/>
              <a:t>(...)</a:t>
            </a:r>
          </a:p>
          <a:p>
            <a:endParaRPr lang="ca-ES" dirty="0" smtClean="0"/>
          </a:p>
          <a:p>
            <a:endParaRPr lang="ca-ES" dirty="0"/>
          </a:p>
        </p:txBody>
      </p:sp>
      <p:pic>
        <p:nvPicPr>
          <p:cNvPr id="5122" name="Picture 2" descr="http://micro-gis.com/files/files_services/service_structure7_e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1944" y="2359892"/>
            <a:ext cx="6296051" cy="2770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9886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24000" y="457200"/>
            <a:ext cx="9612560" cy="1143000"/>
          </a:xfrm>
        </p:spPr>
        <p:txBody>
          <a:bodyPr/>
          <a:lstStyle/>
          <a:p>
            <a:r>
              <a:rPr lang="es-ES" noProof="1" smtClean="0"/>
              <a:t>Serveis basats en localització (LBS), I</a:t>
            </a:r>
            <a:endParaRPr lang="es-ES" noProof="1"/>
          </a:p>
        </p:txBody>
      </p:sp>
      <p:sp>
        <p:nvSpPr>
          <p:cNvPr id="5" name="Contenidor de contingut 2"/>
          <p:cNvSpPr txBox="1">
            <a:spLocks/>
          </p:cNvSpPr>
          <p:nvPr/>
        </p:nvSpPr>
        <p:spPr>
          <a:xfrm>
            <a:off x="1524000" y="1828800"/>
            <a:ext cx="9900592" cy="4696544"/>
          </a:xfrm>
          <a:prstGeom prst="rect">
            <a:avLst/>
          </a:prstGeom>
        </p:spPr>
        <p:txBody>
          <a:bodyPr>
            <a:normAutofit/>
          </a:bodyPr>
          <a:lstStyle>
            <a:lvl1pPr marL="228600" indent="-228600" algn="l" defTabSz="914400" rtl="0" eaLnBrk="1" latinLnBrk="0" hangingPunct="1">
              <a:lnSpc>
                <a:spcPct val="90000"/>
              </a:lnSpc>
              <a:spcBef>
                <a:spcPts val="1800"/>
              </a:spcBef>
              <a:buClr>
                <a:schemeClr val="accent1"/>
              </a:buClr>
              <a:buFont typeface="Arial" pitchFamily="34" charset="0"/>
              <a:buChar char="•"/>
              <a:defRPr sz="2000" kern="1200">
                <a:solidFill>
                  <a:schemeClr val="tx1">
                    <a:lumMod val="85000"/>
                  </a:schemeClr>
                </a:solidFill>
                <a:latin typeface="+mn-lt"/>
                <a:ea typeface="+mn-ea"/>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sz="1800" kern="1200">
                <a:solidFill>
                  <a:schemeClr val="tx1">
                    <a:lumMod val="85000"/>
                  </a:schemeClr>
                </a:solidFill>
                <a:latin typeface="+mn-lt"/>
                <a:ea typeface="+mn-ea"/>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sz="1600" kern="1200">
                <a:solidFill>
                  <a:schemeClr val="tx1">
                    <a:lumMod val="85000"/>
                  </a:schemeClr>
                </a:solidFill>
                <a:latin typeface="+mn-lt"/>
                <a:ea typeface="+mn-ea"/>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4pPr>
            <a:lvl5pPr marL="150876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5pPr>
            <a:lvl6pPr marL="178308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6pPr>
            <a:lvl7pPr marL="205740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7pPr>
            <a:lvl8pPr marL="233172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8pPr>
            <a:lvl9pPr marL="26060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9pPr>
          </a:lstStyle>
          <a:p>
            <a:pPr marL="0" indent="0">
              <a:buNone/>
            </a:pPr>
            <a:r>
              <a:rPr lang="ca-ES" dirty="0" smtClean="0"/>
              <a:t>Proporcionen un servei personalitzat als usuaris basat </a:t>
            </a:r>
            <a:r>
              <a:rPr lang="ca-ES" dirty="0"/>
              <a:t>en la </a:t>
            </a:r>
            <a:r>
              <a:rPr lang="ca-ES" dirty="0" smtClean="0"/>
              <a:t>informació </a:t>
            </a:r>
            <a:r>
              <a:rPr lang="ca-ES" dirty="0"/>
              <a:t>relativa a la </a:t>
            </a:r>
            <a:r>
              <a:rPr lang="ca-ES" dirty="0" smtClean="0"/>
              <a:t>ubicació </a:t>
            </a:r>
            <a:r>
              <a:rPr lang="ca-ES" dirty="0"/>
              <a:t>geogràfica </a:t>
            </a:r>
            <a:r>
              <a:rPr lang="ca-ES" dirty="0" smtClean="0"/>
              <a:t>d'aquests, obtinguda </a:t>
            </a:r>
            <a:r>
              <a:rPr lang="ca-ES" dirty="0"/>
              <a:t>amb </a:t>
            </a:r>
            <a:r>
              <a:rPr lang="ca-ES" dirty="0" smtClean="0"/>
              <a:t>la </a:t>
            </a:r>
            <a:r>
              <a:rPr lang="ca-ES" dirty="0"/>
              <a:t>tecnologia </a:t>
            </a:r>
            <a:r>
              <a:rPr lang="ca-ES" i="1" dirty="0"/>
              <a:t>Global </a:t>
            </a:r>
            <a:r>
              <a:rPr lang="ca-ES" i="1" dirty="0" err="1"/>
              <a:t>Navigation</a:t>
            </a:r>
            <a:r>
              <a:rPr lang="ca-ES" i="1" dirty="0"/>
              <a:t> </a:t>
            </a:r>
            <a:r>
              <a:rPr lang="ca-ES" i="1" dirty="0" err="1"/>
              <a:t>Satellite</a:t>
            </a:r>
            <a:r>
              <a:rPr lang="ca-ES" i="1" dirty="0"/>
              <a:t> System (GNSS)</a:t>
            </a:r>
            <a:r>
              <a:rPr lang="ca-ES" dirty="0"/>
              <a:t>: GPS, GLONASS, </a:t>
            </a:r>
            <a:r>
              <a:rPr lang="ca-ES" dirty="0" err="1"/>
              <a:t>Galileo</a:t>
            </a:r>
            <a:r>
              <a:rPr lang="ca-ES" dirty="0"/>
              <a:t>, </a:t>
            </a:r>
            <a:r>
              <a:rPr lang="ca-ES" dirty="0" err="1"/>
              <a:t>BeiDou</a:t>
            </a:r>
            <a:r>
              <a:rPr lang="ca-ES" dirty="0"/>
              <a:t>.</a:t>
            </a:r>
          </a:p>
          <a:p>
            <a:pPr marL="0" indent="0">
              <a:buNone/>
            </a:pPr>
            <a:r>
              <a:rPr lang="ca-ES" dirty="0" smtClean="0"/>
              <a:t> En serien exemples:</a:t>
            </a:r>
          </a:p>
          <a:p>
            <a:pPr lvl="1"/>
            <a:r>
              <a:rPr lang="ca-ES" dirty="0" smtClean="0"/>
              <a:t>Navegació: automòbils, aeronaus, vaixells, equipament pesant (construcció, mineria, agricultura), ciclistes, excursionistes, escaladors, equipament per a persones cegues, naus espacials...</a:t>
            </a:r>
          </a:p>
          <a:p>
            <a:pPr lvl="1"/>
            <a:r>
              <a:rPr lang="ca-ES" dirty="0" smtClean="0"/>
              <a:t>Agrimensura i cartografia: vèrtex geodèsics, construcció de vies de comunicació, creació de mapes </a:t>
            </a:r>
            <a:r>
              <a:rPr lang="ca-ES" dirty="0" err="1" smtClean="0"/>
              <a:t>col·laboratius</a:t>
            </a:r>
            <a:r>
              <a:rPr lang="ca-ES" dirty="0" smtClean="0"/>
              <a:t>, arqueologia...</a:t>
            </a:r>
          </a:p>
          <a:p>
            <a:pPr lvl="1"/>
            <a:r>
              <a:rPr lang="ca-ES" dirty="0" smtClean="0"/>
              <a:t>Altres usos: munició militar guiada amb precisió, referència temporal de precisió, satèl·lits de comunicació mòbil, serveis d’emergència basats en la localització, jocs basats en la localització, màrqueting, seguiment per GPS (flotes de vehicles, persones –p. ex. agressors sexuals-, mercaderies, animals...), </a:t>
            </a:r>
            <a:r>
              <a:rPr lang="ca-ES" dirty="0" err="1" smtClean="0"/>
              <a:t>geotanques</a:t>
            </a:r>
            <a:r>
              <a:rPr lang="ca-ES" dirty="0" smtClean="0"/>
              <a:t> per al bestiar, pagaments en vies de comunicació, predicció meteorològica, </a:t>
            </a:r>
            <a:r>
              <a:rPr lang="ca-ES" dirty="0" err="1" smtClean="0"/>
              <a:t>geoetiquetat</a:t>
            </a:r>
            <a:r>
              <a:rPr lang="ca-ES" dirty="0" smtClean="0"/>
              <a:t> de fotografies, paracaigudisme, </a:t>
            </a:r>
            <a:r>
              <a:rPr lang="ca-ES" dirty="0" err="1" smtClean="0"/>
              <a:t>wardriving</a:t>
            </a:r>
            <a:r>
              <a:rPr lang="ca-ES" dirty="0" smtClean="0"/>
              <a:t> (localització d’una xarxa </a:t>
            </a:r>
            <a:r>
              <a:rPr lang="ca-ES" dirty="0" err="1" smtClean="0"/>
              <a:t>WiFi</a:t>
            </a:r>
            <a:r>
              <a:rPr lang="ca-ES" dirty="0" smtClean="0"/>
              <a:t>), submarinisme de naufragis, xarxes socials...</a:t>
            </a:r>
          </a:p>
          <a:p>
            <a:pPr lvl="2"/>
            <a:endParaRPr lang="ca-ES" dirty="0" smtClean="0"/>
          </a:p>
          <a:p>
            <a:endParaRPr lang="ca-ES" dirty="0" smtClean="0"/>
          </a:p>
          <a:p>
            <a:endParaRPr lang="ca-ES" dirty="0"/>
          </a:p>
        </p:txBody>
      </p:sp>
    </p:spTree>
    <p:extLst>
      <p:ext uri="{BB962C8B-B14F-4D97-AF65-F5344CB8AC3E}">
        <p14:creationId xmlns:p14="http://schemas.microsoft.com/office/powerpoint/2010/main" val="12876135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TechComputer_16x9">
  <a:themeElements>
    <a:clrScheme name="TechComputer">
      <a:dk1>
        <a:srgbClr val="000000"/>
      </a:dk1>
      <a:lt1>
        <a:sysClr val="window" lastClr="FFFFFF"/>
      </a:lt1>
      <a:dk2>
        <a:srgbClr val="4D4D4D"/>
      </a:dk2>
      <a:lt2>
        <a:srgbClr val="DDDDDD"/>
      </a:lt2>
      <a:accent1>
        <a:srgbClr val="92D050"/>
      </a:accent1>
      <a:accent2>
        <a:srgbClr val="F7C331"/>
      </a:accent2>
      <a:accent3>
        <a:srgbClr val="47B8C7"/>
      </a:accent3>
      <a:accent4>
        <a:srgbClr val="B074BA"/>
      </a:accent4>
      <a:accent5>
        <a:srgbClr val="F34D47"/>
      </a:accent5>
      <a:accent6>
        <a:srgbClr val="FA8F30"/>
      </a:accent6>
      <a:hlink>
        <a:srgbClr val="47B8C7"/>
      </a:hlink>
      <a:folHlink>
        <a:srgbClr val="969696"/>
      </a:folHlink>
    </a:clrScheme>
    <a:fontScheme name="TechComputer">
      <a:majorFont>
        <a:latin typeface="Consolas"/>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15_4109default" id="{E728D685-11FC-4812-BA85-57AC6F9C9F40}" vid="{BC4E008B-95FF-4815-904E-143A8EDFC1D4}"/>
    </a:ext>
  </a:extLst>
</a:theme>
</file>

<file path=ppt/theme/theme2.xml><?xml version="1.0" encoding="utf-8"?>
<a:theme xmlns:a="http://schemas.openxmlformats.org/drawingml/2006/main" name="Office Theme">
  <a:themeElements>
    <a:clrScheme name="TechComputer">
      <a:dk1>
        <a:srgbClr val="000000"/>
      </a:dk1>
      <a:lt1>
        <a:sysClr val="window" lastClr="FFFFFF"/>
      </a:lt1>
      <a:dk2>
        <a:srgbClr val="4D4D4D"/>
      </a:dk2>
      <a:lt2>
        <a:srgbClr val="DDDDDD"/>
      </a:lt2>
      <a:accent1>
        <a:srgbClr val="92D050"/>
      </a:accent1>
      <a:accent2>
        <a:srgbClr val="F7C331"/>
      </a:accent2>
      <a:accent3>
        <a:srgbClr val="47B8C7"/>
      </a:accent3>
      <a:accent4>
        <a:srgbClr val="B074BA"/>
      </a:accent4>
      <a:accent5>
        <a:srgbClr val="F34D47"/>
      </a:accent5>
      <a:accent6>
        <a:srgbClr val="FA8F30"/>
      </a:accent6>
      <a:hlink>
        <a:srgbClr val="47B8C7"/>
      </a:hlink>
      <a:folHlink>
        <a:srgbClr val="969696"/>
      </a:folHlink>
    </a:clrScheme>
    <a:fontScheme name="TechComputer">
      <a:majorFont>
        <a:latin typeface="Consolas"/>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TechComputer">
      <a:dk1>
        <a:srgbClr val="000000"/>
      </a:dk1>
      <a:lt1>
        <a:sysClr val="window" lastClr="FFFFFF"/>
      </a:lt1>
      <a:dk2>
        <a:srgbClr val="4D4D4D"/>
      </a:dk2>
      <a:lt2>
        <a:srgbClr val="DDDDDD"/>
      </a:lt2>
      <a:accent1>
        <a:srgbClr val="92D050"/>
      </a:accent1>
      <a:accent2>
        <a:srgbClr val="F7C331"/>
      </a:accent2>
      <a:accent3>
        <a:srgbClr val="47B8C7"/>
      </a:accent3>
      <a:accent4>
        <a:srgbClr val="B074BA"/>
      </a:accent4>
      <a:accent5>
        <a:srgbClr val="F34D47"/>
      </a:accent5>
      <a:accent6>
        <a:srgbClr val="FA8F30"/>
      </a:accent6>
      <a:hlink>
        <a:srgbClr val="47B8C7"/>
      </a:hlink>
      <a:folHlink>
        <a:srgbClr val="969696"/>
      </a:folHlink>
    </a:clrScheme>
    <a:fontScheme name="TechComputer">
      <a:majorFont>
        <a:latin typeface="Consolas"/>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ED472324-6816-447D-A73C-4FA00160DFA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Presentación con diseño de placas de circuitos (panorámica)</Template>
  <TotalTime>0</TotalTime>
  <Words>571</Words>
  <Application>Microsoft Office PowerPoint</Application>
  <PresentationFormat>Pantalla panoràmica</PresentationFormat>
  <Paragraphs>41</Paragraphs>
  <Slides>10</Slides>
  <Notes>0</Notes>
  <HiddenSlides>0</HiddenSlides>
  <MMClips>0</MMClips>
  <ScaleCrop>false</ScaleCrop>
  <HeadingPairs>
    <vt:vector size="6" baseType="variant">
      <vt:variant>
        <vt:lpstr>Tipus de lletra utilitzats</vt:lpstr>
      </vt:variant>
      <vt:variant>
        <vt:i4>3</vt:i4>
      </vt:variant>
      <vt:variant>
        <vt:lpstr>Tema</vt:lpstr>
      </vt:variant>
      <vt:variant>
        <vt:i4>1</vt:i4>
      </vt:variant>
      <vt:variant>
        <vt:lpstr>Títols de les diapositives</vt:lpstr>
      </vt:variant>
      <vt:variant>
        <vt:i4>10</vt:i4>
      </vt:variant>
    </vt:vector>
  </HeadingPairs>
  <TitlesOfParts>
    <vt:vector size="14" baseType="lpstr">
      <vt:lpstr>Arial</vt:lpstr>
      <vt:lpstr>Candara</vt:lpstr>
      <vt:lpstr>Consolas</vt:lpstr>
      <vt:lpstr>TechComputer_16x9</vt:lpstr>
      <vt:lpstr>La geolocalització</vt:lpstr>
      <vt:lpstr>Geolocalització vs Geoposicionament</vt:lpstr>
      <vt:lpstr>La geolocalització en el passat</vt:lpstr>
      <vt:lpstr>La geolocalització a partir del segle XX</vt:lpstr>
      <vt:lpstr>Formes de geolocalització</vt:lpstr>
      <vt:lpstr>El sistema GPS: una mica d’història</vt:lpstr>
      <vt:lpstr>Qüestions bàsiques</vt:lpstr>
      <vt:lpstr>Qüestions bàsiques</vt:lpstr>
      <vt:lpstr>Serveis basats en localització (LBS), I</vt:lpstr>
      <vt:lpstr>Serveis basats en localització (LBS), II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2016-01-10T09:09:06Z</dcterms:created>
  <dcterms:modified xsi:type="dcterms:W3CDTF">2016-01-11T18:55:26Z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TC029010269991</vt:lpwstr>
  </property>
</Properties>
</file>