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84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3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60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7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5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5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3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43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6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7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Rectángulo 7"/>
          <p:cNvSpPr/>
          <p:nvPr userDrawn="1"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10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 userDrawn="1"/>
        </p:nvSpPr>
        <p:spPr>
          <a:xfrm>
            <a:off x="0" y="6564539"/>
            <a:ext cx="12192000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pic>
        <p:nvPicPr>
          <p:cNvPr id="10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647" y="102090"/>
            <a:ext cx="1342020" cy="10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8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8" y="1644832"/>
            <a:ext cx="1213323" cy="1213323"/>
          </a:xfrm>
          <a:prstGeom prst="rect">
            <a:avLst/>
          </a:prstGeom>
        </p:spPr>
      </p:pic>
      <p:sp>
        <p:nvSpPr>
          <p:cNvPr id="7" name="CuadroTexto 11"/>
          <p:cNvSpPr txBox="1"/>
          <p:nvPr/>
        </p:nvSpPr>
        <p:spPr>
          <a:xfrm>
            <a:off x="3048001" y="3632076"/>
            <a:ext cx="5619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Unitat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9 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Casos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pràctics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de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rebut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de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salaris</a:t>
            </a:r>
            <a:endParaRPr lang="es-ES" sz="32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3751531"/>
            <a:ext cx="1342020" cy="1022491"/>
          </a:xfrm>
          <a:prstGeom prst="rect">
            <a:avLst/>
          </a:prstGeom>
        </p:spPr>
      </p:pic>
      <p:cxnSp>
        <p:nvCxnSpPr>
          <p:cNvPr id="9" name="Conector recto 13"/>
          <p:cNvCxnSpPr/>
          <p:nvPr/>
        </p:nvCxnSpPr>
        <p:spPr>
          <a:xfrm flipH="1">
            <a:off x="2914650" y="4824191"/>
            <a:ext cx="6295021" cy="0"/>
          </a:xfrm>
          <a:prstGeom prst="line">
            <a:avLst/>
          </a:prstGeom>
          <a:ln>
            <a:solidFill>
              <a:srgbClr val="20AA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951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82449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5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Introducció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E25B2708-5CCA-4E36-8B0E-BFAE7C375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987" y="1557152"/>
            <a:ext cx="7876461" cy="230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</a:t>
            </a:r>
            <a:r>
              <a:rPr lang="es-ES_tradnl" sz="2400" b="1" dirty="0" err="1"/>
              <a:t>Rebut</a:t>
            </a:r>
            <a:r>
              <a:rPr lang="es-ES_tradnl" sz="2400" b="1" dirty="0"/>
              <a:t> de </a:t>
            </a:r>
            <a:r>
              <a:rPr lang="es-ES_tradnl" sz="2400" b="1" dirty="0" err="1"/>
              <a:t>salaris</a:t>
            </a:r>
            <a:r>
              <a:rPr lang="es-ES_tradnl" sz="2400" b="1" dirty="0"/>
              <a:t> </a:t>
            </a:r>
            <a:r>
              <a:rPr lang="es-ES_tradnl" sz="2400" b="1" dirty="0" err="1"/>
              <a:t>quan</a:t>
            </a:r>
            <a:r>
              <a:rPr lang="es-ES_tradnl" sz="2400" b="1" dirty="0"/>
              <a:t> la </a:t>
            </a:r>
            <a:r>
              <a:rPr lang="es-ES_tradnl" sz="2400" b="1" dirty="0" err="1"/>
              <a:t>retribució</a:t>
            </a:r>
            <a:r>
              <a:rPr lang="es-ES_tradnl" sz="2400" b="1" dirty="0"/>
              <a:t> </a:t>
            </a:r>
            <a:r>
              <a:rPr lang="es-ES_tradnl" sz="2400" b="1" dirty="0" err="1"/>
              <a:t>és</a:t>
            </a:r>
            <a:r>
              <a:rPr lang="es-ES_tradnl" sz="2400" b="1" dirty="0"/>
              <a:t> mensual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10130FA3-E1FB-467C-8798-348153F49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186" y="1485899"/>
            <a:ext cx="9619628" cy="446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 </a:t>
            </a:r>
            <a:r>
              <a:rPr lang="es-ES_tradnl" sz="2400" b="1" dirty="0" err="1"/>
              <a:t>Rebut</a:t>
            </a:r>
            <a:r>
              <a:rPr lang="es-ES_tradnl" sz="2400" b="1" dirty="0"/>
              <a:t> de </a:t>
            </a:r>
            <a:r>
              <a:rPr lang="es-ES_tradnl" sz="2400" b="1" dirty="0" err="1"/>
              <a:t>salaris</a:t>
            </a:r>
            <a:r>
              <a:rPr lang="es-ES_tradnl" sz="2400" b="1" dirty="0"/>
              <a:t> </a:t>
            </a:r>
            <a:r>
              <a:rPr lang="es-ES_tradnl" sz="2400" b="1" dirty="0" err="1"/>
              <a:t>quan</a:t>
            </a:r>
            <a:r>
              <a:rPr lang="es-ES_tradnl" sz="2400" b="1" dirty="0"/>
              <a:t> la </a:t>
            </a:r>
            <a:r>
              <a:rPr lang="es-ES_tradnl" sz="2400" b="1" dirty="0" err="1"/>
              <a:t>retribució</a:t>
            </a:r>
            <a:r>
              <a:rPr lang="es-ES_tradnl" sz="2400" b="1" dirty="0"/>
              <a:t> </a:t>
            </a:r>
            <a:r>
              <a:rPr lang="es-ES_tradnl" sz="2400" b="1" dirty="0" err="1"/>
              <a:t>és</a:t>
            </a:r>
            <a:r>
              <a:rPr lang="es-ES_tradnl" sz="2400" b="1" dirty="0"/>
              <a:t> </a:t>
            </a:r>
            <a:r>
              <a:rPr lang="es-ES_tradnl" sz="2400" b="1" dirty="0" err="1"/>
              <a:t>diària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DF8343BD-3D59-4C25-B993-07BC1EC9B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551" y="1019175"/>
            <a:ext cx="5686425" cy="48196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ED9FBC7-476C-464A-B266-9908C77F1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551" y="5838825"/>
            <a:ext cx="56673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1228726" y="479280"/>
            <a:ext cx="11287125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         </a:t>
            </a:r>
            <a:r>
              <a:rPr lang="es-ES_tradnl" sz="2400" b="1" dirty="0" err="1"/>
              <a:t>Rebut</a:t>
            </a:r>
            <a:r>
              <a:rPr lang="es-ES_tradnl" sz="2400" b="1" dirty="0"/>
              <a:t> de </a:t>
            </a:r>
            <a:r>
              <a:rPr lang="es-ES_tradnl" sz="2400" b="1" dirty="0" err="1"/>
              <a:t>salaris</a:t>
            </a:r>
            <a:r>
              <a:rPr lang="es-ES_tradnl" sz="2400" b="1" dirty="0"/>
              <a:t> </a:t>
            </a:r>
            <a:r>
              <a:rPr lang="es-ES_tradnl" sz="2400" b="1" dirty="0" err="1"/>
              <a:t>quan</a:t>
            </a:r>
            <a:r>
              <a:rPr lang="es-ES_tradnl" sz="2400" b="1" dirty="0"/>
              <a:t> </a:t>
            </a:r>
            <a:r>
              <a:rPr lang="es-ES_tradnl" sz="2400" b="1" dirty="0" err="1"/>
              <a:t>els</a:t>
            </a:r>
            <a:r>
              <a:rPr lang="es-ES_tradnl" sz="2400" b="1" dirty="0"/>
              <a:t> contractes </a:t>
            </a:r>
            <a:r>
              <a:rPr lang="es-ES_tradnl" sz="2400" b="1" dirty="0" err="1"/>
              <a:t>són</a:t>
            </a:r>
            <a:r>
              <a:rPr lang="es-ES_tradnl" sz="2400" b="1" dirty="0"/>
              <a:t> a </a:t>
            </a:r>
            <a:r>
              <a:rPr lang="es-ES_tradnl" sz="2400" b="1" dirty="0" err="1"/>
              <a:t>temps</a:t>
            </a:r>
            <a:r>
              <a:rPr lang="es-ES_tradnl" sz="2400" b="1" dirty="0"/>
              <a:t> parcial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25649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A3920C46-FE3A-4D68-9550-56FE3855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476" y="1759695"/>
            <a:ext cx="8003029" cy="251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3"/>
          <p:cNvSpPr>
            <a:spLocks noGrp="1"/>
          </p:cNvSpPr>
          <p:nvPr>
            <p:ph type="title"/>
          </p:nvPr>
        </p:nvSpPr>
        <p:spPr>
          <a:xfrm>
            <a:off x="0" y="520421"/>
            <a:ext cx="11287125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</a:t>
            </a:r>
            <a:r>
              <a:rPr lang="es-ES_tradnl" sz="2400" b="1" dirty="0" err="1"/>
              <a:t>Rebut</a:t>
            </a:r>
            <a:r>
              <a:rPr lang="es-ES_tradnl" sz="2400" b="1" dirty="0"/>
              <a:t> de </a:t>
            </a:r>
            <a:r>
              <a:rPr lang="es-ES_tradnl" sz="2400" b="1" dirty="0" err="1"/>
              <a:t>salaris</a:t>
            </a:r>
            <a:r>
              <a:rPr lang="es-ES_tradnl" sz="2400" b="1" dirty="0"/>
              <a:t> </a:t>
            </a:r>
            <a:r>
              <a:rPr lang="es-ES_tradnl" sz="2400" b="1" dirty="0" err="1"/>
              <a:t>quan</a:t>
            </a:r>
            <a:r>
              <a:rPr lang="es-ES_tradnl" sz="2400" b="1" dirty="0"/>
              <a:t> </a:t>
            </a:r>
            <a:r>
              <a:rPr lang="es-ES_tradnl" sz="2400" b="1" dirty="0" err="1"/>
              <a:t>els</a:t>
            </a:r>
            <a:r>
              <a:rPr lang="es-ES_tradnl" sz="2400" b="1" dirty="0"/>
              <a:t> contractes </a:t>
            </a:r>
            <a:r>
              <a:rPr lang="es-ES_tradnl" sz="2400" b="1" dirty="0" err="1"/>
              <a:t>són</a:t>
            </a:r>
            <a:r>
              <a:rPr lang="es-ES_tradnl" sz="2400" b="1" dirty="0"/>
              <a:t> a </a:t>
            </a:r>
            <a:r>
              <a:rPr lang="es-ES_tradnl" sz="2400" b="1" dirty="0" err="1"/>
              <a:t>temps</a:t>
            </a:r>
            <a:r>
              <a:rPr lang="es-ES_tradnl" sz="2400" b="1" dirty="0"/>
              <a:t> parcial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10" name="Agrupar 12"/>
          <p:cNvGrpSpPr/>
          <p:nvPr/>
        </p:nvGrpSpPr>
        <p:grpSpPr>
          <a:xfrm>
            <a:off x="1862617" y="47045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1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2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3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FF1E3128-86C8-4C2F-AC39-7A08D09E6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214" y="1333118"/>
            <a:ext cx="7729676" cy="479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3"/>
          <p:cNvSpPr>
            <a:spLocks noGrp="1"/>
          </p:cNvSpPr>
          <p:nvPr>
            <p:ph type="title"/>
          </p:nvPr>
        </p:nvSpPr>
        <p:spPr>
          <a:xfrm>
            <a:off x="-115543" y="494982"/>
            <a:ext cx="11287125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</a:t>
            </a:r>
            <a:r>
              <a:rPr lang="es-ES_tradnl" sz="2400" b="1" dirty="0" err="1"/>
              <a:t>Rebut</a:t>
            </a:r>
            <a:r>
              <a:rPr lang="es-ES_tradnl" sz="2400" b="1" dirty="0"/>
              <a:t> de </a:t>
            </a:r>
            <a:r>
              <a:rPr lang="es-ES_tradnl" sz="2400" b="1" dirty="0" err="1"/>
              <a:t>salaris</a:t>
            </a:r>
            <a:r>
              <a:rPr lang="es-ES_tradnl" sz="2400" b="1" dirty="0"/>
              <a:t> </a:t>
            </a:r>
            <a:r>
              <a:rPr lang="es-ES_tradnl" sz="2400" b="1" dirty="0" err="1"/>
              <a:t>quan</a:t>
            </a:r>
            <a:r>
              <a:rPr lang="es-ES_tradnl" sz="2400" b="1" dirty="0"/>
              <a:t> </a:t>
            </a:r>
            <a:r>
              <a:rPr lang="es-ES_tradnl" sz="2400" b="1" dirty="0" err="1"/>
              <a:t>els</a:t>
            </a:r>
            <a:r>
              <a:rPr lang="es-ES_tradnl" sz="2400" b="1" dirty="0"/>
              <a:t> contractes </a:t>
            </a:r>
            <a:r>
              <a:rPr lang="es-ES_tradnl" sz="2400" b="1" dirty="0" err="1"/>
              <a:t>són</a:t>
            </a:r>
            <a:r>
              <a:rPr lang="es-ES_tradnl" sz="2400" b="1" dirty="0"/>
              <a:t> a </a:t>
            </a:r>
            <a:r>
              <a:rPr lang="es-ES_tradnl" sz="2400" b="1" dirty="0" err="1"/>
              <a:t>temps</a:t>
            </a:r>
            <a:r>
              <a:rPr lang="es-ES_tradnl" sz="2400" b="1" dirty="0"/>
              <a:t> parcial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10" name="Agrupar 12"/>
          <p:cNvGrpSpPr/>
          <p:nvPr/>
        </p:nvGrpSpPr>
        <p:grpSpPr>
          <a:xfrm>
            <a:off x="1769852" y="41826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1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2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3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65F97FF1-B36D-4FAD-AE28-EB8285CCC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449" y="1737483"/>
            <a:ext cx="7574976" cy="384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78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de Office</vt:lpstr>
      <vt:lpstr>Presentación de PowerPoint</vt:lpstr>
      <vt:lpstr>Introducció </vt:lpstr>
      <vt:lpstr>                                                           Rebut de salaris quan la retribució és mensual </vt:lpstr>
      <vt:lpstr>                                                              Rebut de salaris quan la retribució és diària </vt:lpstr>
      <vt:lpstr>                                                                      Rebut de salaris quan els contractes són a temps parcial </vt:lpstr>
      <vt:lpstr> Rebut de salaris quan els contractes són a temps parcial </vt:lpstr>
      <vt:lpstr> Rebut de salaris quan els contractes són a temps parcial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Ana Arias Rodriguez</dc:creator>
  <cp:lastModifiedBy>Horas, Alfredo</cp:lastModifiedBy>
  <cp:revision>48</cp:revision>
  <dcterms:created xsi:type="dcterms:W3CDTF">2016-06-28T20:43:18Z</dcterms:created>
  <dcterms:modified xsi:type="dcterms:W3CDTF">2021-06-09T11:11:39Z</dcterms:modified>
</cp:coreProperties>
</file>