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6" r:id="rId10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184"/>
    <p:restoredTop sz="94674"/>
  </p:normalViewPr>
  <p:slideViewPr>
    <p:cSldViewPr snapToGrid="0" snapToObjects="1">
      <p:cViewPr varScale="1">
        <p:scale>
          <a:sx n="72" d="100"/>
          <a:sy n="72" d="100"/>
        </p:scale>
        <p:origin x="32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604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6426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72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5445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3548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01331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4328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9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61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07048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DF0D9-CE3E-8F42-A45A-82E45651A8ED}" type="datetimeFigureOut">
              <a:rPr lang="es-ES_tradnl" smtClean="0"/>
              <a:pPr/>
              <a:t>09/06/2021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CE916-B8EF-FC46-930E-EF91ACB85D14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7" name="Rectángulo 7"/>
          <p:cNvSpPr/>
          <p:nvPr userDrawn="1"/>
        </p:nvSpPr>
        <p:spPr>
          <a:xfrm>
            <a:off x="0" y="6527800"/>
            <a:ext cx="12192000" cy="330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10" descr="logo.pn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44" y="315565"/>
            <a:ext cx="859185" cy="859185"/>
          </a:xfrm>
          <a:prstGeom prst="rect">
            <a:avLst/>
          </a:prstGeom>
        </p:spPr>
      </p:pic>
      <p:sp>
        <p:nvSpPr>
          <p:cNvPr id="9" name="Subtítulo 2"/>
          <p:cNvSpPr txBox="1">
            <a:spLocks/>
          </p:cNvSpPr>
          <p:nvPr userDrawn="1"/>
        </p:nvSpPr>
        <p:spPr>
          <a:xfrm>
            <a:off x="0" y="6564539"/>
            <a:ext cx="12192000" cy="6117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000" dirty="0">
                <a:solidFill>
                  <a:schemeClr val="tx1"/>
                </a:solidFill>
                <a:latin typeface="Verdana"/>
                <a:cs typeface="Verdana"/>
              </a:rPr>
              <a:t>© McGraw-Hill</a:t>
            </a:r>
          </a:p>
        </p:txBody>
      </p:sp>
      <p:pic>
        <p:nvPicPr>
          <p:cNvPr id="10" name="Imagen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4647" y="102090"/>
            <a:ext cx="1342020" cy="1022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3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8" descr="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128" y="1644832"/>
            <a:ext cx="1213323" cy="1213323"/>
          </a:xfrm>
          <a:prstGeom prst="rect">
            <a:avLst/>
          </a:prstGeom>
        </p:spPr>
      </p:pic>
      <p:sp>
        <p:nvSpPr>
          <p:cNvPr id="7" name="CuadroTexto 11"/>
          <p:cNvSpPr txBox="1"/>
          <p:nvPr/>
        </p:nvSpPr>
        <p:spPr>
          <a:xfrm>
            <a:off x="3257549" y="3155826"/>
            <a:ext cx="4610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>
                <a:solidFill>
                  <a:srgbClr val="000000"/>
                </a:solidFill>
                <a:latin typeface="Verdana"/>
                <a:cs typeface="Verdana"/>
              </a:rPr>
              <a:t>Unitat</a:t>
            </a:r>
            <a:r>
              <a:rPr lang="es-ES" sz="3200" dirty="0">
                <a:solidFill>
                  <a:srgbClr val="000000"/>
                </a:solidFill>
                <a:latin typeface="Verdana"/>
                <a:cs typeface="Verdana"/>
              </a:rPr>
              <a:t> 12 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La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qualitat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en el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departament</a:t>
            </a:r>
            <a:r>
              <a:rPr lang="es-ES_tradnl" sz="3200" dirty="0">
                <a:solidFill>
                  <a:srgbClr val="000000"/>
                </a:solidFill>
                <a:latin typeface="Verdana"/>
                <a:cs typeface="Verdana"/>
              </a:rPr>
              <a:t>    de recursos </a:t>
            </a:r>
            <a:r>
              <a:rPr lang="es-ES_tradnl" sz="3200" dirty="0" err="1">
                <a:solidFill>
                  <a:srgbClr val="000000"/>
                </a:solidFill>
                <a:latin typeface="Verdana"/>
                <a:cs typeface="Verdana"/>
              </a:rPr>
              <a:t>humans</a:t>
            </a:r>
            <a:endParaRPr lang="es-ES" sz="3200" dirty="0">
              <a:solidFill>
                <a:srgbClr val="000000"/>
              </a:solidFill>
              <a:latin typeface="Verdana"/>
              <a:cs typeface="Verdana"/>
            </a:endParaRPr>
          </a:p>
        </p:txBody>
      </p:sp>
      <p:pic>
        <p:nvPicPr>
          <p:cNvPr id="8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650" y="3751531"/>
            <a:ext cx="1342020" cy="1022491"/>
          </a:xfrm>
          <a:prstGeom prst="rect">
            <a:avLst/>
          </a:prstGeom>
        </p:spPr>
      </p:pic>
      <p:cxnSp>
        <p:nvCxnSpPr>
          <p:cNvPr id="9" name="Conector recto 13"/>
          <p:cNvCxnSpPr/>
          <p:nvPr/>
        </p:nvCxnSpPr>
        <p:spPr>
          <a:xfrm flipH="1">
            <a:off x="2914650" y="4824191"/>
            <a:ext cx="6295021" cy="0"/>
          </a:xfrm>
          <a:prstGeom prst="line">
            <a:avLst/>
          </a:prstGeom>
          <a:ln>
            <a:solidFill>
              <a:srgbClr val="20AAA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7951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9824492" y="0"/>
            <a:ext cx="1872208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_tradnl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5025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 err="1"/>
              <a:t>Introducció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F08ED3F2-C678-40B7-93B5-ECF091569B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615" y="1563419"/>
            <a:ext cx="8128460" cy="381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</a:t>
            </a:r>
            <a:r>
              <a:rPr lang="es-ES_tradnl" sz="2400" b="1" dirty="0" err="1"/>
              <a:t>Model</a:t>
            </a:r>
            <a:r>
              <a:rPr lang="es-ES_tradnl" sz="2400" b="1" dirty="0"/>
              <a:t> EFQM </a:t>
            </a:r>
            <a:r>
              <a:rPr lang="es-ES" sz="2400" b="1" dirty="0" err="1"/>
              <a:t>d’excel·lència</a:t>
            </a:r>
            <a:r>
              <a:rPr lang="es-ES" sz="2400" b="1" dirty="0"/>
              <a:t> </a:t>
            </a:r>
            <a:r>
              <a:rPr lang="es-ES_tradnl" sz="2400" b="1" dirty="0"/>
              <a:t>empresarial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73BC2B29-EE10-404F-A780-5A7D6C92D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1652" y="2002760"/>
            <a:ext cx="6945070" cy="4440291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64F3AB03-0828-4C55-BAA9-C8AFA88A8D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1005" y="902713"/>
            <a:ext cx="5366363" cy="1080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Modelo EFQM de excelencia empresarial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BA1665D8-762F-4F54-B0A9-F6C59C68E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133" y="1826369"/>
            <a:ext cx="8470720" cy="244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Modelo EFQM de excelencia empresarial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CA386612-DD9F-4C03-B1F5-78A39AE8BC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509" y="1557152"/>
            <a:ext cx="10306982" cy="411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</a:t>
            </a:r>
            <a:r>
              <a:rPr lang="es-ES_tradnl" sz="2400" b="1" dirty="0" err="1"/>
              <a:t>Manifestacions</a:t>
            </a:r>
            <a:r>
              <a:rPr lang="es-ES_tradnl" sz="2400" b="1" dirty="0"/>
              <a:t> de la </a:t>
            </a:r>
            <a:r>
              <a:rPr lang="es-ES_tradnl" sz="2400" b="1" dirty="0" err="1"/>
              <a:t>qualitat</a:t>
            </a:r>
            <a:r>
              <a:rPr lang="es-ES_tradnl" sz="2400" b="1" dirty="0"/>
              <a:t> en el Dpto. de RRHH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FE209F29-ADB3-4140-ADF6-6816A8061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132" y="1097260"/>
            <a:ext cx="8107239" cy="919784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B5FBD677-FFBE-44DF-8D16-0864F669F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946" y="2173019"/>
            <a:ext cx="6703612" cy="419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 </a:t>
            </a:r>
            <a:r>
              <a:rPr lang="es-ES_tradnl" sz="2400" b="1" dirty="0" err="1"/>
              <a:t>Manifestacions</a:t>
            </a:r>
            <a:r>
              <a:rPr lang="es-ES_tradnl" sz="2400" b="1" dirty="0"/>
              <a:t> de la </a:t>
            </a:r>
            <a:r>
              <a:rPr lang="es-ES_tradnl" sz="2400" b="1" dirty="0" err="1"/>
              <a:t>qualitat</a:t>
            </a:r>
            <a:r>
              <a:rPr lang="es-ES_tradnl" sz="2400" b="1" dirty="0"/>
              <a:t> en el Dpto. de RRHH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C9ACD1A1-1BAD-48EE-8F77-04856EC37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4279" y="1517788"/>
            <a:ext cx="9870848" cy="382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</a:t>
            </a:r>
            <a:r>
              <a:rPr lang="es-ES_tradnl" sz="2400" b="1" dirty="0" err="1"/>
              <a:t>Manifestacions</a:t>
            </a:r>
            <a:r>
              <a:rPr lang="es-ES_tradnl" sz="2400" b="1" dirty="0"/>
              <a:t> de la </a:t>
            </a:r>
            <a:r>
              <a:rPr lang="es-ES_tradnl" sz="2400" b="1" dirty="0" err="1"/>
              <a:t>qualitat</a:t>
            </a:r>
            <a:r>
              <a:rPr lang="es-ES_tradnl" sz="2400" b="1" dirty="0"/>
              <a:t> en el Dpto. de RRHH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E1A158AE-BA73-4DA2-BEB9-EBEFEBD7A9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664" y="1417983"/>
            <a:ext cx="8174505" cy="334054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E1CE8438-1045-4BC7-A3EF-9966CE6566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65" y="4758526"/>
            <a:ext cx="8126670" cy="145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-390525" y="441180"/>
            <a:ext cx="10515600" cy="73585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s-ES_tradnl" sz="2400" b="1" dirty="0"/>
              <a:t>                                                               </a:t>
            </a:r>
            <a:r>
              <a:rPr lang="es-ES_tradnl" sz="2400" b="1" dirty="0" err="1"/>
              <a:t>Manifestacions</a:t>
            </a:r>
            <a:r>
              <a:rPr lang="es-ES_tradnl" sz="2400" b="1" dirty="0"/>
              <a:t> de la </a:t>
            </a:r>
            <a:r>
              <a:rPr lang="es-ES_tradnl" sz="2400" b="1" dirty="0" err="1"/>
              <a:t>qualitat</a:t>
            </a:r>
            <a:r>
              <a:rPr lang="es-ES_tradnl" sz="2400" b="1" dirty="0"/>
              <a:t> en el Dpto. de RRHH </a:t>
            </a:r>
            <a:br>
              <a:rPr lang="es-ES_tradnl" sz="2400" b="1" dirty="0"/>
            </a:br>
            <a:endParaRPr lang="es-ES_tradnl" sz="2400" b="1" dirty="0"/>
          </a:p>
        </p:txBody>
      </p:sp>
      <p:grpSp>
        <p:nvGrpSpPr>
          <p:cNvPr id="2" name="Agrupar 12"/>
          <p:cNvGrpSpPr/>
          <p:nvPr/>
        </p:nvGrpSpPr>
        <p:grpSpPr>
          <a:xfrm>
            <a:off x="3403182" y="364980"/>
            <a:ext cx="2109036" cy="469634"/>
            <a:chOff x="716373" y="2162909"/>
            <a:chExt cx="2948175" cy="656491"/>
          </a:xfrm>
          <a:solidFill>
            <a:srgbClr val="FF0000"/>
          </a:solidFill>
        </p:grpSpPr>
        <p:sp>
          <p:nvSpPr>
            <p:cNvPr id="15" name="Triángulo isósceles 13"/>
            <p:cNvSpPr/>
            <p:nvPr/>
          </p:nvSpPr>
          <p:spPr>
            <a:xfrm>
              <a:off x="716373" y="216290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sp>
          <p:nvSpPr>
            <p:cNvPr id="16" name="Triángulo isósceles 14"/>
            <p:cNvSpPr/>
            <p:nvPr/>
          </p:nvSpPr>
          <p:spPr>
            <a:xfrm>
              <a:off x="805274" y="2232759"/>
              <a:ext cx="655226" cy="586641"/>
            </a:xfrm>
            <a:prstGeom prst="triangle">
              <a:avLst>
                <a:gd name="adj" fmla="val 100000"/>
              </a:avLst>
            </a:prstGeom>
            <a:solidFill>
              <a:srgbClr val="20AAA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/>
                <a:t> </a:t>
              </a:r>
            </a:p>
          </p:txBody>
        </p:sp>
        <p:cxnSp>
          <p:nvCxnSpPr>
            <p:cNvPr id="17" name="Conector recto 15"/>
            <p:cNvCxnSpPr/>
            <p:nvPr/>
          </p:nvCxnSpPr>
          <p:spPr>
            <a:xfrm>
              <a:off x="1418166" y="2800784"/>
              <a:ext cx="2246382" cy="0"/>
            </a:xfrm>
            <a:prstGeom prst="line">
              <a:avLst/>
            </a:prstGeom>
            <a:grpFill/>
            <a:ln>
              <a:solidFill>
                <a:srgbClr val="20AAA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Imagen 4">
            <a:extLst>
              <a:ext uri="{FF2B5EF4-FFF2-40B4-BE49-F238E27FC236}">
                <a16:creationId xmlns:a16="http://schemas.microsoft.com/office/drawing/2014/main" id="{AA79DDA0-844C-423B-818D-D1B7AC68F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6609" y="1303781"/>
            <a:ext cx="8226494" cy="445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9383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98</Words>
  <Application>Microsoft Office PowerPoint</Application>
  <PresentationFormat>Panorámica</PresentationFormat>
  <Paragraphs>31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Verdana</vt:lpstr>
      <vt:lpstr>Tema de Office</vt:lpstr>
      <vt:lpstr>Presentación de PowerPoint</vt:lpstr>
      <vt:lpstr>Introducció </vt:lpstr>
      <vt:lpstr>                                             Model EFQM d’excel·lència empresarial </vt:lpstr>
      <vt:lpstr>                                             Modelo EFQM de excelencia empresarial </vt:lpstr>
      <vt:lpstr>                                             Modelo EFQM de excelencia empresarial </vt:lpstr>
      <vt:lpstr>                                                             Manifestacions de la qualitat en el Dpto. de RRHH </vt:lpstr>
      <vt:lpstr>                                                              Manifestacions de la qualitat en el Dpto. de RRHH </vt:lpstr>
      <vt:lpstr>                                                             Manifestacions de la qualitat en el Dpto. de RRHH </vt:lpstr>
      <vt:lpstr>                                                               Manifestacions de la qualitat en el Dpto. de RRHH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1</dc:title>
  <dc:creator>Ana Arias Rodriguez</dc:creator>
  <cp:lastModifiedBy>Horas, Alfredo</cp:lastModifiedBy>
  <cp:revision>47</cp:revision>
  <dcterms:created xsi:type="dcterms:W3CDTF">2016-06-28T20:43:18Z</dcterms:created>
  <dcterms:modified xsi:type="dcterms:W3CDTF">2021-06-09T12:02:16Z</dcterms:modified>
</cp:coreProperties>
</file>