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1"/>
  </p:notesMasterIdLst>
  <p:sldIdLst>
    <p:sldId id="256" r:id="rId2"/>
    <p:sldId id="266" r:id="rId3"/>
    <p:sldId id="278" r:id="rId4"/>
    <p:sldId id="281" r:id="rId5"/>
    <p:sldId id="282" r:id="rId6"/>
    <p:sldId id="283" r:id="rId7"/>
    <p:sldId id="284" r:id="rId8"/>
    <p:sldId id="285" r:id="rId9"/>
    <p:sldId id="286" r:id="rId10"/>
  </p:sldIdLst>
  <p:sldSz cx="9144000" cy="6858000" type="screen4x3"/>
  <p:notesSz cx="6858000" cy="9144000"/>
  <p:defaultTextStyle>
    <a:defPPr>
      <a:defRPr lang="ca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41" autoAdjust="0"/>
  </p:normalViewPr>
  <p:slideViewPr>
    <p:cSldViewPr>
      <p:cViewPr>
        <p:scale>
          <a:sx n="73" d="100"/>
          <a:sy n="73" d="100"/>
        </p:scale>
        <p:origin x="-2724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1D380F4-2047-4BC1-9595-8F5E2124E35D}" type="datetimeFigureOut">
              <a:rPr lang="es-ES"/>
              <a:pPr>
                <a:defRPr/>
              </a:pPr>
              <a:t>14/09/2018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00DF545-5414-49F4-8DD8-328D53FAD14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07582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z="1800" dirty="0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7284F7-9B33-415D-B780-31FA9D842754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a-ES" sz="1800" dirty="0" smtClean="0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B7284F7-9B33-415D-B780-31FA9D842754}" type="slidenum">
              <a:rPr lang="es-ES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5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01CC0-663C-4780-94A1-A4BD0AE54347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C38F4-B56D-4CC8-AFD8-724865C13C50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7D034-2040-4166-8BD5-DA356B075571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16D0-E0DD-437E-A00E-5DC030FA671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850106"/>
          </a:xfrm>
        </p:spPr>
        <p:txBody>
          <a:bodyPr/>
          <a:lstStyle>
            <a:lvl1pPr>
              <a:defRPr sz="4800" b="1" baseline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ca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E3C00-87ED-4A2E-9C66-67608EA384C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86442-6013-462A-8058-E7C5D7FF3F7D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10656-6DAD-4428-ADC4-3D07824AE97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92C63-B166-4720-B3CB-1938FB59A70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77EF5-975D-4B28-9018-A81D7EC44282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40692F-5518-4D6F-BADA-AC0AD069833B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07BFD-C605-4490-903D-D90176B8EA50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7C63C-5D0B-4447-8797-E570896B8DC9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EE66-5BEA-41D5-9940-F71D0AE4A666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4A30A-647D-4F23-AC6F-6077065F4DF4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FCB7C-140D-44B2-8284-AEA43EC27256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501AF-F1EC-4CD5-A802-E54D1CAEE7E1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A2FD3-4BF6-4E19-9A5D-E2B433CE70EA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012B5-E036-40E2-A4B3-1FC701C759B2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88D2B-F52C-4A99-854E-B2DF3F007E4D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B3DFD-4D40-41DE-A401-5468CAF6625A}" type="slidenum">
              <a:rPr lang="ca-ES"/>
              <a:pPr>
                <a:defRPr/>
              </a:pPr>
              <a:t>‹#›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ca-ES" dirty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ca-ES" dirty="0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2B8EB3-270D-46A8-BB36-659970468EC2}" type="datetimeFigureOut">
              <a:rPr lang="ca-ES"/>
              <a:pPr>
                <a:defRPr/>
              </a:pPr>
              <a:t>14/09/2018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06D4206-0E1D-44EC-9F76-1E0BF268151F}" type="slidenum">
              <a:rPr lang="ca-ES"/>
              <a:pPr>
                <a:defRPr/>
              </a:pPr>
              <a:t>‹#›</a:t>
            </a:fld>
            <a:endParaRPr lang="ca-ES"/>
          </a:p>
        </p:txBody>
      </p:sp>
      <p:cxnSp>
        <p:nvCxnSpPr>
          <p:cNvPr id="7" name="6 Conector recto"/>
          <p:cNvCxnSpPr/>
          <p:nvPr userDrawn="1"/>
        </p:nvCxnSpPr>
        <p:spPr>
          <a:xfrm>
            <a:off x="0" y="981075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7 Rectángulo"/>
          <p:cNvSpPr/>
          <p:nvPr userDrawn="1"/>
        </p:nvSpPr>
        <p:spPr>
          <a:xfrm>
            <a:off x="0" y="5805488"/>
            <a:ext cx="9144000" cy="105251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a-ES" sz="4800" dirty="0">
              <a:latin typeface="Folio Md BT" pitchFamily="34" charset="0"/>
            </a:endParaRPr>
          </a:p>
        </p:txBody>
      </p:sp>
      <p:pic>
        <p:nvPicPr>
          <p:cNvPr id="16" name="15 Imagen" descr="Logo Montilivi 2015 blanc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444208" y="5949280"/>
            <a:ext cx="2520280" cy="7928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lang="ca-ES" sz="4800" b="1" kern="1200" dirty="0">
          <a:solidFill>
            <a:srgbClr val="17375E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17375E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z="4800" dirty="0" smtClean="0"/>
              <a:t>Procés de revisió/confirmació de matricula </a:t>
            </a:r>
            <a:endParaRPr lang="ca-ES" sz="4800" dirty="0"/>
          </a:p>
        </p:txBody>
      </p:sp>
      <p:sp>
        <p:nvSpPr>
          <p:cNvPr id="12" name="1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Pels alumnes de CCFF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651" t="13213" r="13175" b="9430"/>
          <a:stretch/>
        </p:blipFill>
        <p:spPr bwMode="auto">
          <a:xfrm>
            <a:off x="1187624" y="1194318"/>
            <a:ext cx="7546925" cy="4485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6156176" y="1016732"/>
            <a:ext cx="1296144" cy="36004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0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3" t="9260" r="15000" b="6043"/>
          <a:stretch/>
        </p:blipFill>
        <p:spPr bwMode="auto">
          <a:xfrm>
            <a:off x="611560" y="1016732"/>
            <a:ext cx="7150918" cy="4837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 flipH="1" flipV="1">
            <a:off x="6156176" y="4725144"/>
            <a:ext cx="996997" cy="504056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" name="5 Elipse"/>
          <p:cNvSpPr/>
          <p:nvPr/>
        </p:nvSpPr>
        <p:spPr>
          <a:xfrm>
            <a:off x="4860032" y="2708920"/>
            <a:ext cx="1944216" cy="72008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18532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2060848"/>
            <a:ext cx="7610475" cy="1952625"/>
          </a:xfrm>
        </p:spPr>
      </p:pic>
      <p:cxnSp>
        <p:nvCxnSpPr>
          <p:cNvPr id="5" name="4 Conector recto de flecha"/>
          <p:cNvCxnSpPr/>
          <p:nvPr/>
        </p:nvCxnSpPr>
        <p:spPr>
          <a:xfrm flipH="1" flipV="1">
            <a:off x="6372201" y="3212976"/>
            <a:ext cx="1584175" cy="252028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74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" t="3572" r="4604"/>
          <a:stretch/>
        </p:blipFill>
        <p:spPr>
          <a:xfrm>
            <a:off x="611560" y="997732"/>
            <a:ext cx="8126202" cy="4663515"/>
          </a:xfr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cxnSp>
        <p:nvCxnSpPr>
          <p:cNvPr id="5" name="4 Conector recto de flecha"/>
          <p:cNvCxnSpPr/>
          <p:nvPr/>
        </p:nvCxnSpPr>
        <p:spPr>
          <a:xfrm flipH="1">
            <a:off x="1187624" y="5013176"/>
            <a:ext cx="4176465" cy="36004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5364088" y="3573016"/>
            <a:ext cx="3384376" cy="2215991"/>
          </a:xfrm>
          <a:prstGeom prst="rect">
            <a:avLst/>
          </a:prstGeom>
          <a:solidFill>
            <a:srgbClr val="FFFF00"/>
          </a:solidFill>
          <a:ln>
            <a:solidFill>
              <a:srgbClr val="00206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a-ES" sz="2000" dirty="0"/>
              <a:t>Una vegada a  la intranet ja hi ha tota la informació actualitzada correctament, apareix un “tic” a totes les UUFF de les quals l’alumne està matriculat.</a:t>
            </a:r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0398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248471"/>
          </a:xfrm>
        </p:spPr>
        <p:txBody>
          <a:bodyPr/>
          <a:lstStyle/>
          <a:p>
            <a:r>
              <a:rPr lang="ca-ES" sz="1400" dirty="0">
                <a:latin typeface="Arial Black" panose="020B0A04020102020204" pitchFamily="34" charset="0"/>
              </a:rPr>
              <a:t>Abans de fer cap canvi caldrà que:</a:t>
            </a:r>
            <a:endParaRPr lang="ca-ES" sz="8800" dirty="0">
              <a:latin typeface="Arial Black" panose="020B0A04020102020204" pitchFamily="34" charset="0"/>
            </a:endParaRPr>
          </a:p>
          <a:p>
            <a:pPr lvl="0"/>
            <a:r>
              <a:rPr lang="ca-ES" sz="1400" dirty="0"/>
              <a:t>El tutor hagi comprovat amb l’alumne que tot el que hi ha marcat (matriculat) és correcte, d’entrada des d’oficines es marquen totes les UUFF possibles.</a:t>
            </a:r>
            <a:endParaRPr lang="ca-ES" sz="8800" dirty="0"/>
          </a:p>
          <a:p>
            <a:pPr lvl="1"/>
            <a:r>
              <a:rPr lang="ca-ES" sz="1400" dirty="0"/>
              <a:t>Un alumne de primer té totes les UUFF de primer marcades.</a:t>
            </a:r>
            <a:endParaRPr lang="ca-ES" sz="8000" dirty="0"/>
          </a:p>
          <a:p>
            <a:pPr lvl="1"/>
            <a:r>
              <a:rPr lang="ca-ES" sz="1400" dirty="0"/>
              <a:t>Un alumne de segon amb UUFF pendents de primer té marcades totes les de 2n més les de 1r que no ha aprovat i per tant són pendents.</a:t>
            </a:r>
            <a:endParaRPr lang="ca-ES" sz="8000" dirty="0"/>
          </a:p>
          <a:p>
            <a:pPr lvl="1"/>
            <a:r>
              <a:rPr lang="ca-ES" sz="1400" dirty="0"/>
              <a:t>...</a:t>
            </a:r>
            <a:endParaRPr lang="ca-ES" sz="8000" dirty="0"/>
          </a:p>
          <a:p>
            <a:pPr lvl="0"/>
            <a:r>
              <a:rPr lang="ca-ES" sz="1400" dirty="0"/>
              <a:t>L’equip docent i el tutor decidiran si cal fer algun canvi (matricular d’alguna cosa més o </a:t>
            </a:r>
            <a:r>
              <a:rPr lang="ca-ES" sz="1400" dirty="0" err="1"/>
              <a:t>desmatricular</a:t>
            </a:r>
            <a:r>
              <a:rPr lang="ca-ES" sz="1400" dirty="0"/>
              <a:t>), es comprovaran els horaris per si alguna UF està solapada amb alguna altre...</a:t>
            </a:r>
            <a:endParaRPr lang="ca-ES" sz="8800" dirty="0"/>
          </a:p>
          <a:p>
            <a:pPr lvl="0"/>
            <a:r>
              <a:rPr lang="ca-ES" sz="1400" dirty="0"/>
              <a:t>Una vegada estigui clar, l’alumne farà els canvis que hagi acordat amb el tutor i finalment clicarà a sobre de la pestanya “confirmar” que hi ha situada a la part inferior dreta tal i com es mostra a la imatge de la següent diapositiva. </a:t>
            </a:r>
            <a:endParaRPr lang="ca-ES" sz="8800" dirty="0"/>
          </a:p>
          <a:p>
            <a:pPr lvl="0"/>
            <a:r>
              <a:rPr lang="ca-ES" sz="1400" dirty="0"/>
              <a:t>Si el programa detecta que s’han fet canvis, automàticament arribarà un correu a oficines i al tutor, a oficines faran els canvis i mitjançant un altre correu avisaran de que ja s’han fet els canvis. </a:t>
            </a:r>
            <a:r>
              <a:rPr lang="ca-ES" sz="1400" b="1" dirty="0"/>
              <a:t>Si el programa no detecta canvis no s’enviarà cap correu a ningú. </a:t>
            </a:r>
            <a:endParaRPr lang="ca-ES" sz="8800" dirty="0"/>
          </a:p>
          <a:p>
            <a:pPr lvl="0"/>
            <a:r>
              <a:rPr lang="ca-ES" sz="1400" b="1" dirty="0"/>
              <a:t>Veure a </a:t>
            </a:r>
            <a:r>
              <a:rPr lang="ca-ES" sz="1400" b="1" dirty="0" smtClean="0"/>
              <a:t>“l’agenda del tutor” quin </a:t>
            </a:r>
            <a:r>
              <a:rPr lang="ca-ES" sz="1400" b="1" dirty="0"/>
              <a:t>és el darrer dia per poder fer canvis.</a:t>
            </a:r>
            <a:endParaRPr lang="ca-ES" sz="8800" dirty="0"/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9848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4644008" y="3284984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Una vegada en el saga s’hagin introduït totes les </a:t>
            </a:r>
            <a:r>
              <a:rPr lang="ca-ES" dirty="0" err="1" smtClean="0"/>
              <a:t>ades</a:t>
            </a:r>
            <a:r>
              <a:rPr lang="ca-ES" dirty="0" smtClean="0"/>
              <a:t> </a:t>
            </a:r>
            <a:r>
              <a:rPr lang="ca-ES" dirty="0" err="1" smtClean="0"/>
              <a:t>apreix</a:t>
            </a:r>
            <a:endParaRPr lang="ca-ES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8" t="52327" r="24603" b="8866"/>
          <a:stretch/>
        </p:blipFill>
        <p:spPr bwMode="auto">
          <a:xfrm>
            <a:off x="514870" y="1628800"/>
            <a:ext cx="8258276" cy="3503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1" name="10 Conector recto de flecha"/>
          <p:cNvCxnSpPr/>
          <p:nvPr/>
        </p:nvCxnSpPr>
        <p:spPr>
          <a:xfrm>
            <a:off x="6517251" y="3589853"/>
            <a:ext cx="1584176" cy="1044987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485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z="3200" dirty="0"/>
              <a:t>Procés de revisió/confirmació de matricula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003232" cy="4176463"/>
          </a:xfrm>
        </p:spPr>
        <p:txBody>
          <a:bodyPr/>
          <a:lstStyle/>
          <a:p>
            <a:r>
              <a:rPr lang="ca-ES" dirty="0" smtClean="0"/>
              <a:t>L’alumne sempre pot comprovar de què està matriculat aquí:</a:t>
            </a:r>
          </a:p>
          <a:p>
            <a:endParaRPr lang="ca-ES" dirty="0"/>
          </a:p>
        </p:txBody>
      </p:sp>
      <p:pic>
        <p:nvPicPr>
          <p:cNvPr id="9" name="8 Imagen"/>
          <p:cNvPicPr/>
          <p:nvPr/>
        </p:nvPicPr>
        <p:blipFill rotWithShape="1">
          <a:blip r:embed="rId2"/>
          <a:srcRect l="31694" t="43494" r="24317" b="9125"/>
          <a:stretch/>
        </p:blipFill>
        <p:spPr bwMode="auto">
          <a:xfrm>
            <a:off x="1835696" y="2492896"/>
            <a:ext cx="5328592" cy="302433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0" name="9 Conector recto de flecha"/>
          <p:cNvCxnSpPr/>
          <p:nvPr/>
        </p:nvCxnSpPr>
        <p:spPr>
          <a:xfrm>
            <a:off x="3563888" y="2348880"/>
            <a:ext cx="1368152" cy="2439124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626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sz="4800" dirty="0" smtClean="0"/>
              <a:t>Procés de revisió/confirmació de matrícula </a:t>
            </a:r>
            <a:endParaRPr lang="ca-ES" sz="4800" dirty="0"/>
          </a:p>
        </p:txBody>
      </p:sp>
      <p:sp>
        <p:nvSpPr>
          <p:cNvPr id="12" name="11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/>
              <a:t>Pels alumnes de CCFF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21479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639</TotalTime>
  <Words>334</Words>
  <Application>Microsoft Office PowerPoint</Application>
  <PresentationFormat>Presentació en pantalla (4:3)</PresentationFormat>
  <Paragraphs>25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0" baseType="lpstr">
      <vt:lpstr>Tema de Office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matricula </vt:lpstr>
      <vt:lpstr>Procés de revisió/confirmació de matrícula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Carme Rigau Caballé</dc:creator>
  <cp:lastModifiedBy>aula</cp:lastModifiedBy>
  <cp:revision>87</cp:revision>
  <dcterms:created xsi:type="dcterms:W3CDTF">2013-01-22T18:50:13Z</dcterms:created>
  <dcterms:modified xsi:type="dcterms:W3CDTF">2018-09-14T12:37:51Z</dcterms:modified>
</cp:coreProperties>
</file>