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tec.gencat.cat/ca/projectes/escriptura/ara-escric/conferencies/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ARA ESCRIC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2. Ensenyar a escriure en totes les matèries </a:t>
            </a:r>
          </a:p>
        </p:txBody>
      </p:sp>
    </p:spTree>
    <p:extLst>
      <p:ext uri="{BB962C8B-B14F-4D97-AF65-F5344CB8AC3E}">
        <p14:creationId xmlns:p14="http://schemas.microsoft.com/office/powerpoint/2010/main" val="208550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09" y="466311"/>
            <a:ext cx="9183382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4" y="204338"/>
            <a:ext cx="9250326" cy="59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7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68" y="3400421"/>
            <a:ext cx="457264" cy="57158"/>
          </a:xfrm>
          <a:prstGeom prst="rect">
            <a:avLst/>
          </a:prstGeom>
        </p:spPr>
      </p:pic>
      <p:pic>
        <p:nvPicPr>
          <p:cNvPr id="3" name="Imatge 2" descr="Retallat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09" y="328180"/>
            <a:ext cx="9183382" cy="59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8" y="219980"/>
            <a:ext cx="9307224" cy="59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8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46" y="0"/>
            <a:ext cx="8468907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64" y="106324"/>
            <a:ext cx="8697539" cy="5348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367" y="5604486"/>
            <a:ext cx="7722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>
                <a:hlinkClick r:id="rId3"/>
              </a:rPr>
              <a:t>http://xtec.gencat.cat/ca/projectes/escriptura/ara-escric/conferencies/</a:t>
            </a:r>
            <a:endParaRPr lang="ca-ES" sz="16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2710661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u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15</Words>
  <Application>Microsoft Office PowerPoint</Application>
  <PresentationFormat>Pantalla panoràmica</PresentationFormat>
  <Paragraphs>3</Paragraphs>
  <Slides>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Retrospectiu</vt:lpstr>
      <vt:lpstr>ARA ESCRIC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 ESCRIC</dc:title>
  <dc:creator>Helena</dc:creator>
  <cp:lastModifiedBy>Helena</cp:lastModifiedBy>
  <cp:revision>4</cp:revision>
  <dcterms:created xsi:type="dcterms:W3CDTF">2016-09-29T16:19:03Z</dcterms:created>
  <dcterms:modified xsi:type="dcterms:W3CDTF">2016-09-29T17:33:39Z</dcterms:modified>
</cp:coreProperties>
</file>