
<file path=[Content_Types].xml><?xml version="1.0" encoding="utf-8"?>
<Types xmlns="http://schemas.openxmlformats.org/package/2006/content-types">
  <Default Extension="bmp" ContentType="image/bmp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-108" y="-3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31750" ty="-120650" sx="100000" sy="100000" flip="xy" algn="tl"/>
          </a:blip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solidFill>
            <a:schemeClr val="bg2"/>
          </a:solidFill>
          <a:ln w="9525" cap="sq" cmpd="sng" algn="ctr">
            <a:noFill/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n-ea"/>
                <a:cs typeface="+mn-cs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03FCE02C-6EC6-4E09-BC2C-9FDED4DE236E}" type="datetimeFigureOut">
              <a:rPr lang="en-US" dirty="0"/>
              <a:t>10/21/2016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5500" cy="22860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B075A7A-4A9A-410F-B848-AB998ACC9419}" type="datetimeFigureOut">
              <a:rPr lang="en-US" dirty="0"/>
              <a:pPr/>
              <a:t>10/21/2016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A5F3E88-2D66-4D17-B0FA-EA13CB20B2FF}" type="datetimeFigureOut">
              <a:rPr lang="en-US" dirty="0"/>
              <a:pPr/>
              <a:t>10/21/2016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800"/>
            </a:lvl1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D8F36E1-9596-4E98-8786-4A17C5D29C65}" type="datetimeFigureOut">
              <a:rPr lang="en-US" dirty="0"/>
              <a:pPr/>
              <a:t>10/21/2016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31750" ty="-120650" sx="100000" sy="100000" flip="xy" algn="tl"/>
          </a:blip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solidFill>
            <a:schemeClr val="bg2"/>
          </a:solidFill>
          <a:ln w="9525" cap="sq" cmpd="sng" algn="ctr">
            <a:noFill/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n-ea"/>
                <a:cs typeface="+mn-cs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600">
                <a:solidFill>
                  <a:schemeClr val="tx2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EE4D1A55-63BC-4BA2-9538-7DDEADA10621}" type="datetimeFigureOut">
              <a:rPr lang="en-US" dirty="0"/>
              <a:t>10/21/2016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7024" cy="22860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2080"/>
            <a:ext cx="2112264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6D01ABB-8821-4BF5-97A9-E1A66ACAEAA9}" type="datetimeFigureOut">
              <a:rPr lang="en-US" dirty="0"/>
              <a:pPr/>
              <a:t>10/21/2016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0C37B1C-D4A1-4A4F-A470-80868146AFC5}" type="datetimeFigureOut">
              <a:rPr lang="en-US" dirty="0"/>
              <a:pPr/>
              <a:t>10/21/2016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D31D1B9-F39E-471E-80A9-595CAA5664AD}" type="datetimeFigureOut">
              <a:rPr lang="en-US" dirty="0"/>
              <a:pPr/>
              <a:t>10/21/2016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3FCEABC-E2B9-4606-A74F-CB06AF596887}" type="datetimeFigureOut">
              <a:rPr lang="en-US" dirty="0"/>
              <a:pPr/>
              <a:t>10/21/2016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234693" y="237744"/>
            <a:ext cx="8633081" cy="638251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75000"/>
              </a:schemeClr>
            </a:solidFill>
            <a:prstDash val="solid"/>
          </a:ln>
          <a:effectLst>
            <a:softEdge rad="0"/>
          </a:effectLst>
        </p:spPr>
      </p:sp>
      <p:sp>
        <p:nvSpPr>
          <p:cNvPr id="16" name="Rectangle 15"/>
          <p:cNvSpPr/>
          <p:nvPr/>
        </p:nvSpPr>
        <p:spPr>
          <a:xfrm>
            <a:off x="371856" y="374904"/>
            <a:ext cx="8353044" cy="6108192"/>
          </a:xfrm>
          <a:prstGeom prst="rect">
            <a:avLst/>
          </a:prstGeom>
          <a:solidFill>
            <a:schemeClr val="bg2"/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0575" y="704850"/>
            <a:ext cx="7562850" cy="51435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A8850A0-01A3-4F4E-AA52-F716A9BFD4EB}" type="datetimeFigureOut">
              <a:rPr lang="en-US" dirty="0"/>
              <a:pPr/>
              <a:t>10/21/2016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439158" y="6214535"/>
            <a:ext cx="5184648" cy="256032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chemeClr val="tx1">
                <a:lumMod val="65000"/>
                <a:lumOff val="3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tx1"/>
          </a:solidFill>
          <a:ln w="6350" cap="sq">
            <a:solidFill>
              <a:schemeClr val="tx1">
                <a:lumMod val="7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solidFill>
            <a:schemeClr val="bg2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601076" cy="6382512"/>
          </a:xfrm>
          <a:solidFill>
            <a:srgbClr val="808080"/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5811CCA-BB49-46C7-A0E2-F42339750F9A}" type="datetimeFigureOut">
              <a:rPr lang="en-US" dirty="0"/>
              <a:t>10/21/2016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75000"/>
              </a:schemeClr>
            </a:solidFill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solidFill>
            <a:schemeClr val="bg2"/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9464" y="6214535"/>
            <a:ext cx="274320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bg2"/>
                </a:solidFill>
              </a:defRPr>
            </a:lvl1pPr>
          </a:lstStyle>
          <a:p>
            <a:fld id="{17205CAA-4E5A-4223-BD55-C5D2841AC9EF}" type="datetimeFigureOut">
              <a:rPr lang="en-US" dirty="0"/>
              <a:t>10/21/2016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214535"/>
            <a:ext cx="521208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48535" y="6214535"/>
            <a:ext cx="146304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bg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/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a-ES" dirty="0"/>
              <a:t>PNT 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61708" y="4306958"/>
            <a:ext cx="9070848" cy="1441906"/>
          </a:xfrm>
        </p:spPr>
        <p:txBody>
          <a:bodyPr/>
          <a:lstStyle/>
          <a:p>
            <a:r>
              <a:rPr lang="ca-ES" dirty="0"/>
              <a:t>MP01_Organització i gestió de la indústria química</a:t>
            </a:r>
          </a:p>
          <a:p>
            <a:r>
              <a:rPr lang="ca-ES" dirty="0"/>
              <a:t>UF2_Gestió i organització de la producció</a:t>
            </a:r>
          </a:p>
          <a:p>
            <a:r>
              <a:rPr lang="ca-ES" dirty="0"/>
              <a:t>NF1_Assegurament dels programes de producció </a:t>
            </a:r>
          </a:p>
          <a:p>
            <a:r>
              <a:rPr lang="ca-ES" dirty="0"/>
              <a:t>A1.2_Programació de la producció </a:t>
            </a:r>
          </a:p>
          <a:p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1746495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Introducció 			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ca-ES" sz="3600" b="1" dirty="0">
                <a:solidFill>
                  <a:schemeClr val="accent3"/>
                </a:solidFill>
              </a:rPr>
              <a:t>Procediment: </a:t>
            </a:r>
            <a:r>
              <a:rPr lang="ca-ES" sz="3600" dirty="0"/>
              <a:t>conjunt d’operacions que s’han de realitzar, precaucions que s’han d’adoptar i mesures que s’han aplicar a la preparació i control de qualitat </a:t>
            </a:r>
          </a:p>
        </p:txBody>
      </p:sp>
    </p:spTree>
    <p:extLst>
      <p:ext uri="{BB962C8B-B14F-4D97-AF65-F5344CB8AC3E}">
        <p14:creationId xmlns:p14="http://schemas.microsoft.com/office/powerpoint/2010/main" val="193173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Introducció	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ca-ES" sz="3600" b="1" dirty="0">
                <a:solidFill>
                  <a:schemeClr val="accent3"/>
                </a:solidFill>
              </a:rPr>
              <a:t>PNT</a:t>
            </a:r>
            <a:r>
              <a:rPr lang="ca-ES" sz="3600" dirty="0"/>
              <a:t>: procediments escrits i aprovats, segons els GMP i control de qualitat, que descriuen de forma específica les activitats que s’han de realitzar </a:t>
            </a:r>
          </a:p>
        </p:txBody>
      </p:sp>
    </p:spTree>
    <p:extLst>
      <p:ext uri="{BB962C8B-B14F-4D97-AF65-F5344CB8AC3E}">
        <p14:creationId xmlns:p14="http://schemas.microsoft.com/office/powerpoint/2010/main" val="2913366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b="1" dirty="0">
                <a:solidFill>
                  <a:schemeClr val="accent3"/>
                </a:solidFill>
              </a:rPr>
              <a:t>Tipus de PNT	</a:t>
            </a:r>
            <a:r>
              <a:rPr lang="ca-ES" dirty="0"/>
              <a:t>	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a-ES" sz="3200" dirty="0"/>
              <a:t>Generals (PG)</a:t>
            </a:r>
          </a:p>
          <a:p>
            <a:r>
              <a:rPr lang="ca-ES" sz="3200" dirty="0"/>
              <a:t>Operacions farmacèutiques (OF)</a:t>
            </a:r>
          </a:p>
        </p:txBody>
      </p:sp>
    </p:spTree>
    <p:extLst>
      <p:ext uri="{BB962C8B-B14F-4D97-AF65-F5344CB8AC3E}">
        <p14:creationId xmlns:p14="http://schemas.microsoft.com/office/powerpoint/2010/main" val="1344443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b="1" dirty="0">
                <a:solidFill>
                  <a:schemeClr val="accent3"/>
                </a:solidFill>
              </a:rPr>
              <a:t>Format </a:t>
            </a:r>
            <a:r>
              <a:rPr lang="ca-ES" dirty="0"/>
              <a:t>	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a-ES" sz="3200" dirty="0">
                <a:solidFill>
                  <a:schemeClr val="accent3"/>
                </a:solidFill>
              </a:rPr>
              <a:t>PORTADA</a:t>
            </a:r>
          </a:p>
          <a:p>
            <a:r>
              <a:rPr lang="ca-ES" sz="3200" dirty="0"/>
              <a:t>Encapçalament </a:t>
            </a:r>
          </a:p>
          <a:p>
            <a:r>
              <a:rPr lang="ca-ES" sz="3200" dirty="0"/>
              <a:t>A continuació </a:t>
            </a:r>
          </a:p>
          <a:p>
            <a:endParaRPr lang="ca-ES" sz="3200" dirty="0"/>
          </a:p>
          <a:p>
            <a:pPr marL="0" indent="0">
              <a:buNone/>
            </a:pPr>
            <a:r>
              <a:rPr lang="ca-ES" sz="3200" dirty="0">
                <a:solidFill>
                  <a:schemeClr val="accent3"/>
                </a:solidFill>
              </a:rPr>
              <a:t>LA RESTA DE FULLS </a:t>
            </a:r>
          </a:p>
        </p:txBody>
      </p:sp>
    </p:spTree>
    <p:extLst>
      <p:ext uri="{BB962C8B-B14F-4D97-AF65-F5344CB8AC3E}">
        <p14:creationId xmlns:p14="http://schemas.microsoft.com/office/powerpoint/2010/main" val="1050239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b="1" dirty="0">
                <a:solidFill>
                  <a:schemeClr val="accent3"/>
                </a:solidFill>
              </a:rPr>
              <a:t>APARTATS</a:t>
            </a:r>
            <a:r>
              <a:rPr lang="ca-ES" dirty="0"/>
              <a:t> 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a-ES" sz="2800" dirty="0"/>
              <a:t>Objectiu</a:t>
            </a:r>
          </a:p>
          <a:p>
            <a:r>
              <a:rPr lang="ca-ES" sz="2800" dirty="0"/>
              <a:t>Responsabilitats</a:t>
            </a:r>
          </a:p>
          <a:p>
            <a:r>
              <a:rPr lang="ca-ES" sz="2800" dirty="0"/>
              <a:t>Definicions</a:t>
            </a:r>
          </a:p>
          <a:p>
            <a:r>
              <a:rPr lang="ca-ES" sz="2800" dirty="0"/>
              <a:t>Descripció </a:t>
            </a:r>
          </a:p>
          <a:p>
            <a:r>
              <a:rPr lang="ca-ES" sz="2800" dirty="0"/>
              <a:t>Registres</a:t>
            </a:r>
          </a:p>
          <a:p>
            <a:r>
              <a:rPr lang="ca-ES" sz="2800" dirty="0"/>
              <a:t>Control de canvis</a:t>
            </a:r>
          </a:p>
          <a:p>
            <a:r>
              <a:rPr lang="ca-ES" sz="2800" dirty="0"/>
              <a:t>Annexes </a:t>
            </a:r>
          </a:p>
          <a:p>
            <a:pPr marL="0" indent="0">
              <a:buNone/>
            </a:pPr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338271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066800" y="642593"/>
            <a:ext cx="10058400" cy="5678694"/>
          </a:xfrm>
        </p:spPr>
        <p:txBody>
          <a:bodyPr>
            <a:normAutofit fontScale="90000"/>
          </a:bodyPr>
          <a:lstStyle/>
          <a:p>
            <a:r>
              <a:rPr lang="ca-ES" b="1" dirty="0">
                <a:solidFill>
                  <a:schemeClr val="accent3"/>
                </a:solidFill>
              </a:rPr>
              <a:t>Redacció </a:t>
            </a:r>
            <a:br>
              <a:rPr lang="ca-ES" b="1" dirty="0">
                <a:solidFill>
                  <a:schemeClr val="accent3"/>
                </a:solidFill>
              </a:rPr>
            </a:br>
            <a:r>
              <a:rPr lang="ca-ES" b="1" dirty="0">
                <a:solidFill>
                  <a:schemeClr val="accent3"/>
                </a:solidFill>
              </a:rPr>
              <a:t/>
            </a:r>
            <a:br>
              <a:rPr lang="ca-ES" b="1" dirty="0">
                <a:solidFill>
                  <a:schemeClr val="accent3"/>
                </a:solidFill>
              </a:rPr>
            </a:br>
            <a:r>
              <a:rPr lang="ca-ES" b="1" dirty="0">
                <a:solidFill>
                  <a:schemeClr val="accent3"/>
                </a:solidFill>
              </a:rPr>
              <a:t>Distribució </a:t>
            </a:r>
            <a:br>
              <a:rPr lang="ca-ES" b="1" dirty="0">
                <a:solidFill>
                  <a:schemeClr val="accent3"/>
                </a:solidFill>
              </a:rPr>
            </a:br>
            <a:r>
              <a:rPr lang="ca-ES" b="1" dirty="0">
                <a:solidFill>
                  <a:schemeClr val="accent3"/>
                </a:solidFill>
              </a:rPr>
              <a:t/>
            </a:r>
            <a:br>
              <a:rPr lang="ca-ES" b="1" dirty="0">
                <a:solidFill>
                  <a:schemeClr val="accent3"/>
                </a:solidFill>
              </a:rPr>
            </a:br>
            <a:r>
              <a:rPr lang="ca-ES" b="1" dirty="0">
                <a:solidFill>
                  <a:schemeClr val="accent3"/>
                </a:solidFill>
              </a:rPr>
              <a:t>Revisió i control de canvis </a:t>
            </a:r>
            <a:br>
              <a:rPr lang="ca-ES" b="1" dirty="0">
                <a:solidFill>
                  <a:schemeClr val="accent3"/>
                </a:solidFill>
              </a:rPr>
            </a:br>
            <a:r>
              <a:rPr lang="ca-ES" b="1" dirty="0">
                <a:solidFill>
                  <a:schemeClr val="accent3"/>
                </a:solidFill>
              </a:rPr>
              <a:t/>
            </a:r>
            <a:br>
              <a:rPr lang="ca-ES" b="1" dirty="0">
                <a:solidFill>
                  <a:schemeClr val="accent3"/>
                </a:solidFill>
              </a:rPr>
            </a:br>
            <a:r>
              <a:rPr lang="ca-ES" b="1" dirty="0">
                <a:solidFill>
                  <a:schemeClr val="accent3"/>
                </a:solidFill>
              </a:rPr>
              <a:t>Documentació</a:t>
            </a:r>
            <a:br>
              <a:rPr lang="ca-ES" b="1" dirty="0">
                <a:solidFill>
                  <a:schemeClr val="accent3"/>
                </a:solidFill>
              </a:rPr>
            </a:br>
            <a:r>
              <a:rPr lang="ca-ES" b="1" dirty="0">
                <a:solidFill>
                  <a:schemeClr val="accent3"/>
                </a:solidFill>
              </a:rPr>
              <a:t>	Bàsica</a:t>
            </a:r>
            <a:br>
              <a:rPr lang="ca-ES" b="1" dirty="0">
                <a:solidFill>
                  <a:schemeClr val="accent3"/>
                </a:solidFill>
              </a:rPr>
            </a:br>
            <a:r>
              <a:rPr lang="ca-ES" b="1" dirty="0">
                <a:solidFill>
                  <a:schemeClr val="accent3"/>
                </a:solidFill>
              </a:rPr>
              <a:t>	General </a:t>
            </a:r>
          </a:p>
        </p:txBody>
      </p:sp>
    </p:spTree>
    <p:extLst>
      <p:ext uri="{BB962C8B-B14F-4D97-AF65-F5344CB8AC3E}">
        <p14:creationId xmlns:p14="http://schemas.microsoft.com/office/powerpoint/2010/main" val="3096338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26B02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avon" id="{1306E473-ED32-493B-A2D0-240A757EDD34}" vid="{6728D11B-929E-4324-91B0-4A4DA4CAC3D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TM03457510[[fn=Savon]]</Template>
  <TotalTime>98</TotalTime>
  <Words>108</Words>
  <Application>Microsoft Office PowerPoint</Application>
  <PresentationFormat>Personalizado</PresentationFormat>
  <Paragraphs>27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8" baseType="lpstr">
      <vt:lpstr>Savon</vt:lpstr>
      <vt:lpstr>PNT </vt:lpstr>
      <vt:lpstr>Introducció    </vt:lpstr>
      <vt:lpstr>Introducció </vt:lpstr>
      <vt:lpstr>Tipus de PNT  </vt:lpstr>
      <vt:lpstr>Format  </vt:lpstr>
      <vt:lpstr>APARTATS </vt:lpstr>
      <vt:lpstr>Redacció   Distribució   Revisió i control de canvis   Documentació  Bàsica  General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PNT</dc:title>
  <dc:creator>arianna martin</dc:creator>
  <cp:lastModifiedBy>user</cp:lastModifiedBy>
  <cp:revision>3</cp:revision>
  <dcterms:created xsi:type="dcterms:W3CDTF">2016-10-21T10:46:44Z</dcterms:created>
  <dcterms:modified xsi:type="dcterms:W3CDTF">2016-10-21T17:59:06Z</dcterms:modified>
</cp:coreProperties>
</file>