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dirty="0"/>
              <a:t>10/21/2016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075A7A-4A9A-410F-B848-AB998ACC9419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3E88-2D66-4D17-B0FA-EA13CB20B2FF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F36E1-9596-4E98-8786-4A17C5D29C65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dirty="0"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01ABB-8821-4BF5-97A9-E1A66ACAEAA9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C37B1C-D4A1-4A4F-A470-80868146AFC5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31D1B9-F39E-471E-80A9-595CAA5664AD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CEABC-E2B9-4606-A74F-CB06AF596887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850A0-01A3-4F4E-AA52-F716A9BFD4EB}" type="datetimeFigureOut">
              <a:rPr lang="en-US" dirty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dirty="0"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17205CAA-4E5A-4223-BD55-C5D2841AC9EF}" type="datetimeFigureOut">
              <a:rPr lang="en-US" dirty="0"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/>
              <a:t>PNT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1708" y="4306958"/>
            <a:ext cx="9070848" cy="1441906"/>
          </a:xfrm>
        </p:spPr>
        <p:txBody>
          <a:bodyPr/>
          <a:lstStyle/>
          <a:p>
            <a:r>
              <a:rPr lang="ca-ES" dirty="0"/>
              <a:t>MP01_Organització i gestió de la indústria química</a:t>
            </a:r>
          </a:p>
          <a:p>
            <a:r>
              <a:rPr lang="ca-ES" dirty="0"/>
              <a:t>UF2_Gestió i organització de la producció</a:t>
            </a:r>
          </a:p>
          <a:p>
            <a:r>
              <a:rPr lang="ca-ES" dirty="0"/>
              <a:t>NF1_Assegurament dels programes de producció </a:t>
            </a:r>
          </a:p>
          <a:p>
            <a:r>
              <a:rPr lang="ca-ES" dirty="0"/>
              <a:t>A1.2_Programació de la producció 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4649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Introducció 			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a-ES" sz="3600" b="1" dirty="0">
                <a:solidFill>
                  <a:schemeClr val="accent3"/>
                </a:solidFill>
              </a:rPr>
              <a:t>Procediment: </a:t>
            </a:r>
            <a:r>
              <a:rPr lang="ca-ES" sz="3600" dirty="0"/>
              <a:t>conjunt d’operacions que s’han de realitzar, precaucions que s’han d’adoptar i mesures que s’han aplicar a la preparació i control de qualitat </a:t>
            </a:r>
          </a:p>
        </p:txBody>
      </p:sp>
    </p:spTree>
    <p:extLst>
      <p:ext uri="{BB962C8B-B14F-4D97-AF65-F5344CB8AC3E}">
        <p14:creationId xmlns:p14="http://schemas.microsoft.com/office/powerpoint/2010/main" val="19317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Introducció	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a-ES" sz="3600" b="1" dirty="0">
                <a:solidFill>
                  <a:schemeClr val="accent3"/>
                </a:solidFill>
              </a:rPr>
              <a:t>PNT</a:t>
            </a:r>
            <a:r>
              <a:rPr lang="ca-ES" sz="3600" dirty="0"/>
              <a:t>: procediments escrits i aprovats, segons els GMP i control de qualitat, que descriuen de forma específica les activitats que s’han de realitzar </a:t>
            </a:r>
          </a:p>
        </p:txBody>
      </p:sp>
    </p:spTree>
    <p:extLst>
      <p:ext uri="{BB962C8B-B14F-4D97-AF65-F5344CB8AC3E}">
        <p14:creationId xmlns:p14="http://schemas.microsoft.com/office/powerpoint/2010/main" val="291336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>
                <a:solidFill>
                  <a:schemeClr val="accent3"/>
                </a:solidFill>
              </a:rPr>
              <a:t>Tipus de PNT	</a:t>
            </a:r>
            <a:r>
              <a:rPr lang="ca-ES" dirty="0"/>
              <a:t>	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3200" dirty="0"/>
              <a:t>Generals (PG)</a:t>
            </a:r>
          </a:p>
          <a:p>
            <a:r>
              <a:rPr lang="ca-ES" sz="3200" dirty="0"/>
              <a:t>Operacions farmacèutiques (OF)</a:t>
            </a:r>
          </a:p>
        </p:txBody>
      </p:sp>
    </p:spTree>
    <p:extLst>
      <p:ext uri="{BB962C8B-B14F-4D97-AF65-F5344CB8AC3E}">
        <p14:creationId xmlns:p14="http://schemas.microsoft.com/office/powerpoint/2010/main" val="134444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>
                <a:solidFill>
                  <a:schemeClr val="accent3"/>
                </a:solidFill>
              </a:rPr>
              <a:t>Format </a:t>
            </a:r>
            <a:r>
              <a:rPr lang="ca-ES" dirty="0"/>
              <a:t>	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a-ES" sz="3200" dirty="0">
                <a:solidFill>
                  <a:schemeClr val="accent3"/>
                </a:solidFill>
              </a:rPr>
              <a:t>PORTADA</a:t>
            </a:r>
          </a:p>
          <a:p>
            <a:r>
              <a:rPr lang="ca-ES" sz="3200" dirty="0"/>
              <a:t>Encapçalament </a:t>
            </a:r>
          </a:p>
          <a:p>
            <a:r>
              <a:rPr lang="ca-ES" sz="3200" dirty="0"/>
              <a:t>A continuació </a:t>
            </a:r>
          </a:p>
          <a:p>
            <a:endParaRPr lang="ca-ES" sz="3200" dirty="0"/>
          </a:p>
          <a:p>
            <a:pPr marL="0" indent="0">
              <a:buNone/>
            </a:pPr>
            <a:r>
              <a:rPr lang="ca-ES" sz="3200" dirty="0">
                <a:solidFill>
                  <a:schemeClr val="accent3"/>
                </a:solidFill>
              </a:rPr>
              <a:t>LA RESTA DE FULLS </a:t>
            </a:r>
          </a:p>
        </p:txBody>
      </p:sp>
    </p:spTree>
    <p:extLst>
      <p:ext uri="{BB962C8B-B14F-4D97-AF65-F5344CB8AC3E}">
        <p14:creationId xmlns:p14="http://schemas.microsoft.com/office/powerpoint/2010/main" val="105023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>
                <a:solidFill>
                  <a:schemeClr val="accent3"/>
                </a:solidFill>
              </a:rPr>
              <a:t>APARTATS</a:t>
            </a:r>
            <a:r>
              <a:rPr lang="ca-ES" dirty="0"/>
              <a:t>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2800" dirty="0"/>
              <a:t>Objectiu</a:t>
            </a:r>
          </a:p>
          <a:p>
            <a:r>
              <a:rPr lang="ca-ES" sz="2800" dirty="0"/>
              <a:t>Responsabilitats</a:t>
            </a:r>
          </a:p>
          <a:p>
            <a:r>
              <a:rPr lang="ca-ES" sz="2800" dirty="0"/>
              <a:t>Definicions</a:t>
            </a:r>
          </a:p>
          <a:p>
            <a:r>
              <a:rPr lang="ca-ES" sz="2800" dirty="0"/>
              <a:t>Descripció </a:t>
            </a:r>
          </a:p>
          <a:p>
            <a:r>
              <a:rPr lang="ca-ES" sz="2800" dirty="0"/>
              <a:t>Registres</a:t>
            </a:r>
          </a:p>
          <a:p>
            <a:r>
              <a:rPr lang="ca-ES" sz="2800" dirty="0"/>
              <a:t>Control de canvis</a:t>
            </a:r>
          </a:p>
          <a:p>
            <a:r>
              <a:rPr lang="ca-ES" sz="2800" dirty="0"/>
              <a:t>Annexes </a:t>
            </a:r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3827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678694"/>
          </a:xfrm>
        </p:spPr>
        <p:txBody>
          <a:bodyPr>
            <a:normAutofit fontScale="90000"/>
          </a:bodyPr>
          <a:lstStyle/>
          <a:p>
            <a:r>
              <a:rPr lang="ca-ES" b="1" dirty="0">
                <a:solidFill>
                  <a:schemeClr val="accent3"/>
                </a:solidFill>
              </a:rPr>
              <a:t>Redacció </a:t>
            </a:r>
            <a:br>
              <a:rPr lang="ca-ES" b="1" dirty="0">
                <a:solidFill>
                  <a:schemeClr val="accent3"/>
                </a:solidFill>
              </a:rPr>
            </a:br>
            <a:r>
              <a:rPr lang="ca-ES" b="1" dirty="0">
                <a:solidFill>
                  <a:schemeClr val="accent3"/>
                </a:solidFill>
              </a:rPr>
              <a:t/>
            </a:r>
            <a:br>
              <a:rPr lang="ca-ES" b="1" dirty="0">
                <a:solidFill>
                  <a:schemeClr val="accent3"/>
                </a:solidFill>
              </a:rPr>
            </a:br>
            <a:r>
              <a:rPr lang="ca-ES" b="1" dirty="0">
                <a:solidFill>
                  <a:schemeClr val="accent3"/>
                </a:solidFill>
              </a:rPr>
              <a:t>Distribució </a:t>
            </a:r>
            <a:br>
              <a:rPr lang="ca-ES" b="1" dirty="0">
                <a:solidFill>
                  <a:schemeClr val="accent3"/>
                </a:solidFill>
              </a:rPr>
            </a:br>
            <a:r>
              <a:rPr lang="ca-ES" b="1" dirty="0">
                <a:solidFill>
                  <a:schemeClr val="accent3"/>
                </a:solidFill>
              </a:rPr>
              <a:t/>
            </a:r>
            <a:br>
              <a:rPr lang="ca-ES" b="1" dirty="0">
                <a:solidFill>
                  <a:schemeClr val="accent3"/>
                </a:solidFill>
              </a:rPr>
            </a:br>
            <a:r>
              <a:rPr lang="ca-ES" b="1" dirty="0">
                <a:solidFill>
                  <a:schemeClr val="accent3"/>
                </a:solidFill>
              </a:rPr>
              <a:t>Revisió i control de canvis </a:t>
            </a:r>
            <a:br>
              <a:rPr lang="ca-ES" b="1" dirty="0">
                <a:solidFill>
                  <a:schemeClr val="accent3"/>
                </a:solidFill>
              </a:rPr>
            </a:br>
            <a:r>
              <a:rPr lang="ca-ES" b="1" dirty="0">
                <a:solidFill>
                  <a:schemeClr val="accent3"/>
                </a:solidFill>
              </a:rPr>
              <a:t/>
            </a:r>
            <a:br>
              <a:rPr lang="ca-ES" b="1" dirty="0">
                <a:solidFill>
                  <a:schemeClr val="accent3"/>
                </a:solidFill>
              </a:rPr>
            </a:br>
            <a:r>
              <a:rPr lang="ca-ES" b="1" dirty="0">
                <a:solidFill>
                  <a:schemeClr val="accent3"/>
                </a:solidFill>
              </a:rPr>
              <a:t>Documentació</a:t>
            </a:r>
            <a:br>
              <a:rPr lang="ca-ES" b="1" dirty="0">
                <a:solidFill>
                  <a:schemeClr val="accent3"/>
                </a:solidFill>
              </a:rPr>
            </a:br>
            <a:r>
              <a:rPr lang="ca-ES" b="1" dirty="0">
                <a:solidFill>
                  <a:schemeClr val="accent3"/>
                </a:solidFill>
              </a:rPr>
              <a:t>	Bàsica</a:t>
            </a:r>
            <a:br>
              <a:rPr lang="ca-ES" b="1" dirty="0">
                <a:solidFill>
                  <a:schemeClr val="accent3"/>
                </a:solidFill>
              </a:rPr>
            </a:br>
            <a:r>
              <a:rPr lang="ca-ES" b="1" dirty="0">
                <a:solidFill>
                  <a:schemeClr val="accent3"/>
                </a:solidFill>
              </a:rPr>
              <a:t>	General </a:t>
            </a:r>
          </a:p>
        </p:txBody>
      </p:sp>
    </p:spTree>
    <p:extLst>
      <p:ext uri="{BB962C8B-B14F-4D97-AF65-F5344CB8AC3E}">
        <p14:creationId xmlns:p14="http://schemas.microsoft.com/office/powerpoint/2010/main" val="309633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98</TotalTime>
  <Words>108</Words>
  <Application>Microsoft Office PowerPoint</Application>
  <PresentationFormat>Personalizado</PresentationFormat>
  <Paragraphs>27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Savon</vt:lpstr>
      <vt:lpstr>PNT </vt:lpstr>
      <vt:lpstr>Introducció    </vt:lpstr>
      <vt:lpstr>Introducció </vt:lpstr>
      <vt:lpstr>Tipus de PNT  </vt:lpstr>
      <vt:lpstr>Format  </vt:lpstr>
      <vt:lpstr>APARTATS </vt:lpstr>
      <vt:lpstr>Redacció   Distribució   Revisió i control de canvis   Documentació  Bàsica  General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PNT</dc:title>
  <dc:creator>arianna martin</dc:creator>
  <cp:lastModifiedBy>user</cp:lastModifiedBy>
  <cp:revision>3</cp:revision>
  <dcterms:created xsi:type="dcterms:W3CDTF">2016-10-21T10:46:44Z</dcterms:created>
  <dcterms:modified xsi:type="dcterms:W3CDTF">2016-10-21T17:59:06Z</dcterms:modified>
</cp:coreProperties>
</file>