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8"/>
  </p:notesMasterIdLst>
  <p:sldIdLst>
    <p:sldId id="256" r:id="rId2"/>
    <p:sldId id="266" r:id="rId3"/>
    <p:sldId id="278" r:id="rId4"/>
    <p:sldId id="287" r:id="rId5"/>
    <p:sldId id="282" r:id="rId6"/>
    <p:sldId id="288" r:id="rId7"/>
  </p:sldIdLst>
  <p:sldSz cx="9144000" cy="6858000" type="screen4x3"/>
  <p:notesSz cx="6858000" cy="9144000"/>
  <p:defaultTextStyle>
    <a:defPPr>
      <a:defRPr lang="ca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541" autoAdjust="0"/>
  </p:normalViewPr>
  <p:slideViewPr>
    <p:cSldViewPr>
      <p:cViewPr>
        <p:scale>
          <a:sx n="73" d="100"/>
          <a:sy n="73" d="100"/>
        </p:scale>
        <p:origin x="-2724" y="-8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1D380F4-2047-4BC1-9595-8F5E2124E35D}" type="datetimeFigureOut">
              <a:rPr lang="es-ES"/>
              <a:pPr>
                <a:defRPr/>
              </a:pPr>
              <a:t>14/09/2018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00DF545-5414-49F4-8DD8-328D53FAD14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07582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a-ES" sz="1800" dirty="0" smtClean="0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B7284F7-9B33-415D-B780-31FA9D842754}" type="slidenum">
              <a:rPr lang="es-E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a-ES" sz="1800" dirty="0" smtClean="0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B7284F7-9B33-415D-B780-31FA9D842754}" type="slidenum">
              <a:rPr lang="es-E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ca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ca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01CC0-663C-4780-94A1-A4BD0AE54347}" type="datetimeFigureOut">
              <a:rPr lang="ca-ES"/>
              <a:pPr>
                <a:defRPr/>
              </a:pPr>
              <a:t>14/09/2018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C38F4-B56D-4CC8-AFD8-724865C13C50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7D034-2040-4166-8BD5-DA356B075571}" type="datetimeFigureOut">
              <a:rPr lang="ca-ES"/>
              <a:pPr>
                <a:defRPr/>
              </a:pPr>
              <a:t>14/09/2018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016D0-E0DD-437E-A00E-5DC030FA6714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2630"/>
            <a:ext cx="8229600" cy="850106"/>
          </a:xfrm>
        </p:spPr>
        <p:txBody>
          <a:bodyPr/>
          <a:lstStyle>
            <a:lvl1pPr>
              <a:defRPr sz="4800" b="1" baseline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ca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E3C00-87ED-4A2E-9C66-67608EA384C0}" type="datetimeFigureOut">
              <a:rPr lang="ca-ES"/>
              <a:pPr>
                <a:defRPr/>
              </a:pPr>
              <a:t>14/09/2018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86442-6013-462A-8058-E7C5D7FF3F7D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10656-6DAD-4428-ADC4-3D07824AE970}" type="datetimeFigureOut">
              <a:rPr lang="ca-ES"/>
              <a:pPr>
                <a:defRPr/>
              </a:pPr>
              <a:t>14/09/2018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92C63-B166-4720-B3CB-1938FB59A701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77EF5-975D-4B28-9018-A81D7EC44282}" type="datetimeFigureOut">
              <a:rPr lang="ca-ES"/>
              <a:pPr>
                <a:defRPr/>
              </a:pPr>
              <a:t>14/09/2018</a:t>
            </a:fld>
            <a:endParaRPr lang="ca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0692F-5518-4D6F-BADA-AC0AD069833B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07BFD-C605-4490-903D-D90176B8EA50}" type="datetimeFigureOut">
              <a:rPr lang="ca-ES"/>
              <a:pPr>
                <a:defRPr/>
              </a:pPr>
              <a:t>14/09/2018</a:t>
            </a:fld>
            <a:endParaRPr lang="ca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7C63C-5D0B-4447-8797-E570896B8DC9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9EE66-5BEA-41D5-9940-F71D0AE4A666}" type="datetimeFigureOut">
              <a:rPr lang="ca-ES"/>
              <a:pPr>
                <a:defRPr/>
              </a:pPr>
              <a:t>14/09/2018</a:t>
            </a:fld>
            <a:endParaRPr lang="ca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4A30A-647D-4F23-AC6F-6077065F4DF4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FCB7C-140D-44B2-8284-AEA43EC27256}" type="datetimeFigureOut">
              <a:rPr lang="ca-ES"/>
              <a:pPr>
                <a:defRPr/>
              </a:pPr>
              <a:t>14/09/2018</a:t>
            </a:fld>
            <a:endParaRPr lang="ca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501AF-F1EC-4CD5-A802-E54D1CAEE7E1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A2FD3-4BF6-4E19-9A5D-E2B433CE70EA}" type="datetimeFigureOut">
              <a:rPr lang="ca-ES"/>
              <a:pPr>
                <a:defRPr/>
              </a:pPr>
              <a:t>14/09/2018</a:t>
            </a:fld>
            <a:endParaRPr lang="ca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12B5-E036-40E2-A4B3-1FC701C759B2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a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88D2B-F52C-4A99-854E-B2DF3F007E4D}" type="datetimeFigureOut">
              <a:rPr lang="ca-ES"/>
              <a:pPr>
                <a:defRPr/>
              </a:pPr>
              <a:t>14/09/2018</a:t>
            </a:fld>
            <a:endParaRPr lang="ca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B3DFD-4D40-41DE-A401-5468CAF6625A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ca-ES" dirty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ca-ES" dirty="0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A2B8EB3-270D-46A8-BB36-659970468EC2}" type="datetimeFigureOut">
              <a:rPr lang="ca-ES"/>
              <a:pPr>
                <a:defRPr/>
              </a:pPr>
              <a:t>14/09/2018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06D4206-0E1D-44EC-9F76-1E0BF268151F}" type="slidenum">
              <a:rPr lang="ca-ES"/>
              <a:pPr>
                <a:defRPr/>
              </a:pPr>
              <a:t>‹#›</a:t>
            </a:fld>
            <a:endParaRPr lang="ca-ES"/>
          </a:p>
        </p:txBody>
      </p:sp>
      <p:cxnSp>
        <p:nvCxnSpPr>
          <p:cNvPr id="7" name="6 Conector recto"/>
          <p:cNvCxnSpPr/>
          <p:nvPr userDrawn="1"/>
        </p:nvCxnSpPr>
        <p:spPr>
          <a:xfrm>
            <a:off x="0" y="981075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" name="7 Rectángulo"/>
          <p:cNvSpPr/>
          <p:nvPr userDrawn="1"/>
        </p:nvSpPr>
        <p:spPr>
          <a:xfrm>
            <a:off x="0" y="5805488"/>
            <a:ext cx="9144000" cy="10525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a-ES" sz="4800" dirty="0">
              <a:latin typeface="Folio Md BT" pitchFamily="34" charset="0"/>
            </a:endParaRPr>
          </a:p>
        </p:txBody>
      </p:sp>
      <p:pic>
        <p:nvPicPr>
          <p:cNvPr id="16" name="15 Imagen" descr="Logo Montilivi 2015 blanc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6444208" y="5949280"/>
            <a:ext cx="2520280" cy="79287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lang="ca-ES" sz="4800" b="1" kern="1200" dirty="0">
          <a:solidFill>
            <a:srgbClr val="17375E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drive/folders/0B6oa-BLfqu3TWl9KVzZtcE1NNkU?usp=sharin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sz="4800" dirty="0" smtClean="0"/>
              <a:t>Procés de sol·licitud de convalidacions</a:t>
            </a:r>
            <a:endParaRPr lang="ca-ES" sz="4800" dirty="0"/>
          </a:p>
        </p:txBody>
      </p:sp>
      <p:sp>
        <p:nvSpPr>
          <p:cNvPr id="12" name="11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a-ES" dirty="0" smtClean="0"/>
              <a:t>Pels alumnes de CCFF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51" t="13213" r="13175" b="9430"/>
          <a:stretch/>
        </p:blipFill>
        <p:spPr bwMode="auto">
          <a:xfrm>
            <a:off x="1187624" y="1194318"/>
            <a:ext cx="7546925" cy="4485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3200" dirty="0"/>
              <a:t>Procés de sol·licitud de convalidacions</a:t>
            </a:r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6156176" y="1016732"/>
            <a:ext cx="1296144" cy="36004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10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03" t="9260" r="15000" b="6043"/>
          <a:stretch/>
        </p:blipFill>
        <p:spPr bwMode="auto">
          <a:xfrm>
            <a:off x="611560" y="1016732"/>
            <a:ext cx="7150918" cy="4837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3200" dirty="0"/>
              <a:t>Procés de sol·licitud de convalidacions</a:t>
            </a:r>
          </a:p>
        </p:txBody>
      </p:sp>
      <p:cxnSp>
        <p:nvCxnSpPr>
          <p:cNvPr id="5" name="4 Conector recto de flecha"/>
          <p:cNvCxnSpPr/>
          <p:nvPr/>
        </p:nvCxnSpPr>
        <p:spPr>
          <a:xfrm flipH="1" flipV="1">
            <a:off x="6305749" y="4473116"/>
            <a:ext cx="996997" cy="504056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" name="5 Elipse"/>
          <p:cNvSpPr/>
          <p:nvPr/>
        </p:nvSpPr>
        <p:spPr>
          <a:xfrm>
            <a:off x="4860032" y="2708920"/>
            <a:ext cx="1944216" cy="72008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1853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3200" dirty="0"/>
              <a:t>Procés de sol·licitud de convalidacions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641379"/>
          </a:xfrm>
        </p:spPr>
        <p:txBody>
          <a:bodyPr/>
          <a:lstStyle/>
          <a:p>
            <a:pPr lvl="0"/>
            <a:r>
              <a:rPr lang="ca-ES" sz="1800" b="1" dirty="0"/>
              <a:t>Una vegada l’alumne accedeix a “convalidació d’assignatures”</a:t>
            </a:r>
            <a:endParaRPr lang="ca-ES" sz="11500" b="1" dirty="0"/>
          </a:p>
          <a:p>
            <a:pPr lvl="1"/>
            <a:r>
              <a:rPr lang="ca-ES" sz="1800" dirty="0"/>
              <a:t>Haurà de marcar totes aquelles </a:t>
            </a:r>
            <a:r>
              <a:rPr lang="ca-ES" sz="1800" dirty="0" smtClean="0"/>
              <a:t>UUFF del </a:t>
            </a:r>
            <a:r>
              <a:rPr lang="ca-ES" sz="1800" b="1" dirty="0" smtClean="0"/>
              <a:t>cicle formatiu (1r i 2n) </a:t>
            </a:r>
            <a:r>
              <a:rPr lang="ca-ES" sz="1800" dirty="0"/>
              <a:t>per les quals sol·licita convalidació.</a:t>
            </a:r>
            <a:endParaRPr lang="ca-ES" sz="9600" dirty="0"/>
          </a:p>
          <a:p>
            <a:pPr lvl="1"/>
            <a:r>
              <a:rPr lang="ca-ES" sz="1800" dirty="0"/>
              <a:t>Caldrà abans haver consultat la taula de convalidacions, a la qual </a:t>
            </a:r>
            <a:r>
              <a:rPr lang="ca-ES" sz="1800" dirty="0" smtClean="0"/>
              <a:t>l’alumne pot </a:t>
            </a:r>
            <a:r>
              <a:rPr lang="ca-ES" sz="1800" dirty="0"/>
              <a:t>accedir clicant tal i com es veu en la imatge de la diapositiva següent</a:t>
            </a:r>
            <a:r>
              <a:rPr lang="ca-ES" sz="1800" dirty="0" smtClean="0"/>
              <a:t>.</a:t>
            </a:r>
            <a:endParaRPr lang="ca-ES" sz="9600" dirty="0"/>
          </a:p>
          <a:p>
            <a:pPr lvl="1"/>
            <a:r>
              <a:rPr lang="ca-ES" sz="1800" dirty="0"/>
              <a:t>EL tutor pot accedir a la taula de convalidacions mitjançant aquest enllaç: </a:t>
            </a:r>
            <a:r>
              <a:rPr lang="ca-ES" sz="1800" u="sng" dirty="0">
                <a:hlinkClick r:id="rId2"/>
              </a:rPr>
              <a:t>https://drive.google.com/drive/folders/0B6oa-BLfqu3TWl9KVzZtcE1NNkU?usp=sharing</a:t>
            </a:r>
            <a:r>
              <a:rPr lang="ca-ES" sz="1800" dirty="0"/>
              <a:t> </a:t>
            </a:r>
            <a:endParaRPr lang="ca-ES" sz="9600" dirty="0"/>
          </a:p>
          <a:p>
            <a:pPr lvl="1"/>
            <a:r>
              <a:rPr lang="ca-ES" sz="1800" dirty="0" smtClean="0"/>
              <a:t>Una </a:t>
            </a:r>
            <a:r>
              <a:rPr lang="ca-ES" sz="1800" dirty="0"/>
              <a:t>vegada s’hagi enviat la sol·licitud, caldrà imprimir-la, signar-la i afegir-hi el certificat de notes i/o el títol que acrediti el que s’està sol·licitant de convalidar. Llavors s’entregarà tot al tutor i aquest ho farà arribar al secretari.</a:t>
            </a:r>
            <a:endParaRPr lang="ca-ES" sz="9600" dirty="0"/>
          </a:p>
          <a:p>
            <a:pPr lvl="1"/>
            <a:r>
              <a:rPr lang="ca-ES" sz="1800" dirty="0"/>
              <a:t>Consultar a l’agenda del tutor quin és el darrer dia per poder sol·licitar una convalidació.</a:t>
            </a:r>
            <a:endParaRPr lang="ca-ES" sz="9600" dirty="0"/>
          </a:p>
          <a:p>
            <a:pPr lvl="1"/>
            <a:r>
              <a:rPr lang="ca-ES" sz="1800" dirty="0"/>
              <a:t>Abans de sol·licitar la convalidació cal que l’alumne tingui clar que en alguns casos no hi haurà trasllat de nota si no que el que hi haurà serà un “5”.</a:t>
            </a:r>
            <a:endParaRPr lang="ca-ES" sz="9600" dirty="0"/>
          </a:p>
          <a:p>
            <a:pPr marL="0" indent="0">
              <a:buNone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13526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3200" dirty="0"/>
              <a:t>Procés de sol·licitud de convalidacions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62" t="11236" r="15873" b="4631"/>
          <a:stretch/>
        </p:blipFill>
        <p:spPr bwMode="auto">
          <a:xfrm>
            <a:off x="611560" y="1196752"/>
            <a:ext cx="6480720" cy="4419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9 Conector recto de flecha"/>
          <p:cNvCxnSpPr/>
          <p:nvPr/>
        </p:nvCxnSpPr>
        <p:spPr>
          <a:xfrm flipH="1" flipV="1">
            <a:off x="3275856" y="3717032"/>
            <a:ext cx="2520282" cy="252028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98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sz="4800" dirty="0" smtClean="0"/>
              <a:t>Procés de sol·licitud de convalidacions</a:t>
            </a:r>
            <a:endParaRPr lang="ca-ES" sz="4800" dirty="0"/>
          </a:p>
        </p:txBody>
      </p:sp>
      <p:sp>
        <p:nvSpPr>
          <p:cNvPr id="12" name="11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a-ES" dirty="0" smtClean="0"/>
              <a:t>Pels alumnes de CCFF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422349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662</TotalTime>
  <Words>204</Words>
  <Application>Microsoft Office PowerPoint</Application>
  <PresentationFormat>Presentació en pantalla (4:3)</PresentationFormat>
  <Paragraphs>17</Paragraphs>
  <Slides>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6</vt:i4>
      </vt:variant>
    </vt:vector>
  </HeadingPairs>
  <TitlesOfParts>
    <vt:vector size="7" baseType="lpstr">
      <vt:lpstr>Tema de Office</vt:lpstr>
      <vt:lpstr>Procés de sol·licitud de convalidacions</vt:lpstr>
      <vt:lpstr>Procés de sol·licitud de convalidacions</vt:lpstr>
      <vt:lpstr>Procés de sol·licitud de convalidacions</vt:lpstr>
      <vt:lpstr>Procés de sol·licitud de convalidacions</vt:lpstr>
      <vt:lpstr>Procés de sol·licitud de convalidacions</vt:lpstr>
      <vt:lpstr>Procés de sol·licitud de convalidacions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Carme Rigau Caballé</dc:creator>
  <cp:lastModifiedBy>aula</cp:lastModifiedBy>
  <cp:revision>89</cp:revision>
  <dcterms:created xsi:type="dcterms:W3CDTF">2013-01-22T18:50:13Z</dcterms:created>
  <dcterms:modified xsi:type="dcterms:W3CDTF">2018-09-14T12:30:55Z</dcterms:modified>
</cp:coreProperties>
</file>