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8" r:id="rId4"/>
    <p:sldId id="270" r:id="rId5"/>
    <p:sldId id="271" r:id="rId6"/>
    <p:sldId id="272" r:id="rId7"/>
    <p:sldId id="273" r:id="rId8"/>
    <p:sldId id="275" r:id="rId9"/>
    <p:sldId id="274" r:id="rId10"/>
    <p:sldId id="276" r:id="rId1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9" autoAdjust="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20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14/01/2024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26" y="1767661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2914650" y="2697889"/>
            <a:ext cx="52341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11</a:t>
            </a:r>
          </a:p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Gestió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de la </a:t>
            </a:r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modificació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,</a:t>
            </a:r>
          </a:p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suspensió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i </a:t>
            </a:r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extinció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  <a:p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del contracte de </a:t>
            </a:r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treball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917" y="3728939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1" y="4824191"/>
            <a:ext cx="7160286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423083" y="1596788"/>
            <a:ext cx="4503762" cy="3049136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Si la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notifica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l'acomiadament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està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d'acord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amb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les causes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al·legades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comunicació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intentar arribar a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acord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amb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l'empresa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mitjançant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presentació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d'una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demanda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conciliació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termini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20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hàbils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des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l'acomiadament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davant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Servei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Mediació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Arbitratge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Conciliació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(SMAC) de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comunitat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autònoma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corresponent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3902006" y="35127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976371" y="412364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/>
              <a:t>   </a:t>
            </a:r>
            <a:r>
              <a:rPr lang="es-ES" sz="2400" b="1" dirty="0" err="1"/>
              <a:t>Impugnació</a:t>
            </a:r>
            <a:r>
              <a:rPr lang="es-ES" sz="2400" b="1" dirty="0"/>
              <a:t> de </a:t>
            </a:r>
            <a:r>
              <a:rPr lang="es-ES" sz="2400" b="1" dirty="0" err="1"/>
              <a:t>l’acomiadament</a:t>
            </a:r>
            <a:br>
              <a:rPr lang="es-ES_tradnl" sz="2400" b="1" dirty="0"/>
            </a:br>
            <a:endParaRPr lang="es-ES_tradnl" sz="2400" b="1" dirty="0"/>
          </a:p>
        </p:txBody>
      </p:sp>
      <p:sp>
        <p:nvSpPr>
          <p:cNvPr id="11" name="10 Recortar rectángulo de esquina sencilla"/>
          <p:cNvSpPr/>
          <p:nvPr/>
        </p:nvSpPr>
        <p:spPr>
          <a:xfrm>
            <a:off x="5788924" y="1472252"/>
            <a:ext cx="4503762" cy="1655928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br>
              <a:rPr lang="es-ES" sz="1600" dirty="0"/>
            </a:b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Una vegada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intentat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l'acte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conciliació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celebrat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aquest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sense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avinença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la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haurà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presentar la demanda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davant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Jutjat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social,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aportant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papereta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conciliació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2" name="11 Recortar rectángulo de esquina sencilla"/>
          <p:cNvSpPr/>
          <p:nvPr/>
        </p:nvSpPr>
        <p:spPr>
          <a:xfrm>
            <a:off x="6493565" y="3734935"/>
            <a:ext cx="5218488" cy="2474796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Una vegada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admesa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tràmit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demanda,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Jutjat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assenyalarà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l'hora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a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celebració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judici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Posteriorment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se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celebrarà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judici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en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sentència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judicatura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qualificarà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l'acomiadament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nul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procedent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improcedent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Cadascuna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d'aquestes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qualificacions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l'acomiadament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tindrà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conseqüències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diferents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>
            <a:endCxn id="11" idx="2"/>
          </p:cNvCxnSpPr>
          <p:nvPr/>
        </p:nvCxnSpPr>
        <p:spPr>
          <a:xfrm flipV="1">
            <a:off x="4926845" y="2300216"/>
            <a:ext cx="862079" cy="96159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8040805" y="3128180"/>
            <a:ext cx="1429602" cy="60675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70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ortar rectángulo de esquina sencilla"/>
          <p:cNvSpPr/>
          <p:nvPr/>
        </p:nvSpPr>
        <p:spPr>
          <a:xfrm>
            <a:off x="475821" y="2143729"/>
            <a:ext cx="4127511" cy="3343701"/>
          </a:xfrm>
          <a:prstGeom prst="snip1Rect">
            <a:avLst>
              <a:gd name="adj" fmla="val 781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condicions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pactades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relació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laboral que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existeix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entre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empresària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part</a:t>
            </a:r>
            <a:br>
              <a:rPr lang="es-ES" dirty="0"/>
            </a:b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plasmades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el contracte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no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són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inalterables: poden presentar-se</a:t>
            </a:r>
            <a:br>
              <a:rPr lang="es-ES" dirty="0"/>
            </a:b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circumstàncies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variïn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pactes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establerts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que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donin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lloc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al que 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coneix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modificació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</a:t>
            </a:r>
            <a:br>
              <a:rPr lang="es-ES" dirty="0"/>
            </a:b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suspensió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extinció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contracte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Introducció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14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95BCC2D6-5219-4CCE-AA76-99729CB98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04" y="1150805"/>
            <a:ext cx="7120003" cy="521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522015" y="1347957"/>
            <a:ext cx="8973114" cy="1067697"/>
          </a:xfrm>
          <a:prstGeom prst="snip1Rect">
            <a:avLst>
              <a:gd name="adj" fmla="val 1056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L'Estatut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recull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tres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supòsits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diferents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parteix</a:t>
            </a:r>
            <a:br>
              <a:rPr lang="es-ES" dirty="0"/>
            </a:b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empresària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modificar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contractes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mobilitat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funcional,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mobilitat</a:t>
            </a:r>
            <a:br>
              <a:rPr lang="es-ES" dirty="0"/>
            </a:b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geogràfica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modificació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substancial de les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condicions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2888597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Modificacions</a:t>
            </a:r>
            <a:r>
              <a:rPr lang="es-ES" sz="2400" b="1" dirty="0"/>
              <a:t> </a:t>
            </a:r>
            <a:r>
              <a:rPr lang="es-ES" sz="2400" b="1" dirty="0" err="1"/>
              <a:t>dels</a:t>
            </a:r>
            <a:r>
              <a:rPr lang="es-ES" sz="2400" b="1" dirty="0"/>
              <a:t> contractes de </a:t>
            </a:r>
            <a:r>
              <a:rPr lang="es-ES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6EDA9E-C2EB-4582-A8C8-197691AF0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1" y="2952957"/>
            <a:ext cx="102489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310180" y="1227281"/>
            <a:ext cx="9662615" cy="1147429"/>
          </a:xfrm>
          <a:prstGeom prst="snip1Rect">
            <a:avLst>
              <a:gd name="adj" fmla="val 1176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L'empresa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alterar de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manera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unilateral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funcions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estava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exercint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habitualment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produint-se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es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coneix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com a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mobilitat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funcional, i aquesta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donar-se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dins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fora de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mateixa</a:t>
            </a:r>
            <a:r>
              <a:rPr lang="pt-B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categoria professional.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5" name="Agrupar 12"/>
          <p:cNvGrpSpPr/>
          <p:nvPr/>
        </p:nvGrpSpPr>
        <p:grpSpPr>
          <a:xfrm>
            <a:off x="4018928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6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7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8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3"/>
          <p:cNvSpPr>
            <a:spLocks noGrp="1"/>
          </p:cNvSpPr>
          <p:nvPr>
            <p:ph type="title"/>
          </p:nvPr>
        </p:nvSpPr>
        <p:spPr>
          <a:xfrm>
            <a:off x="1771651" y="409536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Movilitat</a:t>
            </a:r>
            <a:r>
              <a:rPr lang="es-ES" sz="2400" b="1" dirty="0"/>
              <a:t> funcional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C88A81-D146-48FD-A7EB-A5F2E2FE3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07" y="2456599"/>
            <a:ext cx="10618783" cy="385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0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12"/>
          <p:cNvGrpSpPr/>
          <p:nvPr/>
        </p:nvGrpSpPr>
        <p:grpSpPr>
          <a:xfrm>
            <a:off x="3820312" y="336854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63167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Mobilitat</a:t>
            </a:r>
            <a:r>
              <a:rPr lang="es-ES" sz="2400" b="1" dirty="0"/>
              <a:t> geográfica</a:t>
            </a:r>
            <a:br>
              <a:rPr lang="es-ES_tradnl" sz="2400" b="1" dirty="0"/>
            </a:br>
            <a:endParaRPr lang="es-ES_tradnl" sz="2400" b="1" dirty="0"/>
          </a:p>
        </p:txBody>
      </p:sp>
      <p:sp>
        <p:nvSpPr>
          <p:cNvPr id="11" name="10 Recortar rectángulo de esquina sencilla"/>
          <p:cNvSpPr/>
          <p:nvPr/>
        </p:nvSpPr>
        <p:spPr>
          <a:xfrm>
            <a:off x="573197" y="1745903"/>
            <a:ext cx="3028747" cy="3958868"/>
          </a:xfrm>
          <a:prstGeom prst="snip1Rect">
            <a:avLst>
              <a:gd name="adj" fmla="val 1176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mobilitat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geogràfica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consisteix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trasllat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la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bé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manera definitiva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bé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desplaçament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temporal a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altre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centre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d'una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altra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localitat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que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impliqui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canvi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seu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lloc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residència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habitual per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raons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tècniques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organitzatives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econòmiques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producció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965060-DC08-407B-8881-DC9DF58DF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909" y="1529026"/>
            <a:ext cx="7451035" cy="429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5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192354" y="1241947"/>
            <a:ext cx="9739503" cy="1596788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Es consideren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modificacions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substancials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les que afecten la jornada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l'horari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distribució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temps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règim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torns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sistemes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remuneració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a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salarial,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procediments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laborals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rendiment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i a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funcions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canvi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excedeixi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límits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mobilitat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funcional).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Aquestes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modificacions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poden ser, 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seu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torn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individuals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col·lectives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i han de ser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comunicades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15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abans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2045878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Modificacions</a:t>
            </a:r>
            <a:r>
              <a:rPr lang="es-ES" sz="2400" b="1" dirty="0"/>
              <a:t> </a:t>
            </a:r>
            <a:r>
              <a:rPr lang="es-ES" sz="2400" b="1" dirty="0" err="1"/>
              <a:t>substancials</a:t>
            </a:r>
            <a:r>
              <a:rPr lang="es-ES" sz="2400" b="1" dirty="0"/>
              <a:t> de les </a:t>
            </a:r>
            <a:r>
              <a:rPr lang="es-ES" sz="2400" b="1" dirty="0" err="1"/>
              <a:t>condicions</a:t>
            </a:r>
            <a:r>
              <a:rPr lang="es-ES" sz="2400" b="1" dirty="0"/>
              <a:t> de </a:t>
            </a:r>
            <a:r>
              <a:rPr lang="es-ES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F720050-47E6-4A91-B0AC-2D947AF17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887" y="2957246"/>
            <a:ext cx="10088226" cy="33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6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12"/>
          <p:cNvGrpSpPr/>
          <p:nvPr/>
        </p:nvGrpSpPr>
        <p:grpSpPr>
          <a:xfrm>
            <a:off x="3219606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Suspensió</a:t>
            </a:r>
            <a:r>
              <a:rPr lang="es-ES" sz="2400" b="1" dirty="0"/>
              <a:t> del contracte de </a:t>
            </a:r>
            <a:r>
              <a:rPr lang="es-ES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sp>
        <p:nvSpPr>
          <p:cNvPr id="4" name="3 Recortar rectángulo de esquina sencilla"/>
          <p:cNvSpPr/>
          <p:nvPr/>
        </p:nvSpPr>
        <p:spPr>
          <a:xfrm>
            <a:off x="1545465" y="1105119"/>
            <a:ext cx="9035167" cy="787081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Suspensió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interrupció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temporal de la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prestació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laboral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sense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quedi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extingit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contracte entre l'empresa i la persona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3701D0-DD01-4DD2-898B-A8BEB8690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214" y="2203710"/>
            <a:ext cx="7640973" cy="396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12"/>
          <p:cNvGrpSpPr/>
          <p:nvPr/>
        </p:nvGrpSpPr>
        <p:grpSpPr>
          <a:xfrm>
            <a:off x="4543462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Excedència</a:t>
            </a:r>
            <a:br>
              <a:rPr lang="es-ES_tradnl" sz="2400" b="1" dirty="0"/>
            </a:br>
            <a:endParaRPr lang="es-ES_tradnl" sz="2400" b="1" dirty="0"/>
          </a:p>
        </p:txBody>
      </p:sp>
      <p:sp>
        <p:nvSpPr>
          <p:cNvPr id="4" name="3 Recortar rectángulo de esquina sencilla"/>
          <p:cNvSpPr/>
          <p:nvPr/>
        </p:nvSpPr>
        <p:spPr>
          <a:xfrm>
            <a:off x="1545465" y="995935"/>
            <a:ext cx="9035167" cy="787081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L'excedència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una causa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suspensió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contracte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tenir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les següents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modalitats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: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055879-9AC8-4E44-8643-05DB6F87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56" y="1858705"/>
            <a:ext cx="9833090" cy="421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0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391829" y="1452255"/>
            <a:ext cx="2020067" cy="4244454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L'extinció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contracte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finalització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relació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laboral entre l'empresa i la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per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cosa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desapareixen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manera definitiva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obligacions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totes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dues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3547158" y="35127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976371" y="412364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2400" b="1" dirty="0" err="1"/>
              <a:t>Extinció</a:t>
            </a:r>
            <a:r>
              <a:rPr lang="es-ES" sz="2400" b="1" dirty="0"/>
              <a:t> del contracte de </a:t>
            </a:r>
            <a:r>
              <a:rPr lang="es-ES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DA95A49-BFA4-471A-8CA2-AD6F2DF48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583" y="1307722"/>
            <a:ext cx="8837368" cy="453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9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574</Words>
  <Application>Microsoft Office PowerPoint</Application>
  <PresentationFormat>Panorámica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Verdana</vt:lpstr>
      <vt:lpstr>Tema de Office</vt:lpstr>
      <vt:lpstr>Presentación de PowerPoint</vt:lpstr>
      <vt:lpstr>Introducció </vt:lpstr>
      <vt:lpstr>Modificacions dels contractes de treball </vt:lpstr>
      <vt:lpstr>Movilitat funcional </vt:lpstr>
      <vt:lpstr>Mobilitat geográfica </vt:lpstr>
      <vt:lpstr>Modificacions substancials de les condicions de treball </vt:lpstr>
      <vt:lpstr>Suspensió del contracte de treball </vt:lpstr>
      <vt:lpstr>Excedència </vt:lpstr>
      <vt:lpstr>Extinció del contracte de treball </vt:lpstr>
      <vt:lpstr>   Impugnació de l’acomiadament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Susana Sagarra García</cp:lastModifiedBy>
  <cp:revision>54</cp:revision>
  <dcterms:created xsi:type="dcterms:W3CDTF">2016-06-28T20:43:18Z</dcterms:created>
  <dcterms:modified xsi:type="dcterms:W3CDTF">2024-01-14T13:23:19Z</dcterms:modified>
</cp:coreProperties>
</file>