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12/12/2016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5S48nytYJg" TargetMode="External"/><Relationship Id="rId2" Type="http://schemas.openxmlformats.org/officeDocument/2006/relationships/hyperlink" Target="https://www.youtube.com/watch?v=GmPXIIEuRj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0WEughXQW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a-ES" sz="8800" dirty="0" err="1"/>
              <a:t>MANTENiment</a:t>
            </a:r>
            <a:r>
              <a:rPr lang="ca-ES" sz="8800" dirty="0"/>
              <a:t>: </a:t>
            </a:r>
            <a:br>
              <a:rPr lang="ca-ES" sz="8800" dirty="0"/>
            </a:br>
            <a:r>
              <a:rPr lang="ca-ES" sz="8800" dirty="0"/>
              <a:t>vàlvules i canonades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2159164"/>
          </a:xfrm>
        </p:spPr>
        <p:txBody>
          <a:bodyPr>
            <a:normAutofit/>
          </a:bodyPr>
          <a:lstStyle/>
          <a:p>
            <a:pPr algn="ctr"/>
            <a:r>
              <a:rPr lang="ca-ES" b="1" dirty="0"/>
              <a:t>MP02_Transport de sòlids i fluids </a:t>
            </a:r>
          </a:p>
          <a:p>
            <a:pPr algn="ctr"/>
            <a:r>
              <a:rPr lang="ca-ES" b="1" dirty="0"/>
              <a:t>UF1_Transport de líquids </a:t>
            </a:r>
          </a:p>
          <a:p>
            <a:pPr algn="ctr"/>
            <a:r>
              <a:rPr lang="ca-ES" b="1" dirty="0"/>
              <a:t>NF1_Control i transport de fluids </a:t>
            </a:r>
          </a:p>
          <a:p>
            <a:pPr algn="ctr"/>
            <a:r>
              <a:rPr lang="ca-ES" b="1"/>
              <a:t>A1.4_Manteniment</a:t>
            </a:r>
            <a:endParaRPr lang="ca-ES" b="1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129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Manteniment canonades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a-ES" sz="2800" u="sng" dirty="0">
                <a:hlinkClick r:id="rId2"/>
              </a:rPr>
              <a:t>https://www.youtube.com/watch?v=GmPXIIEuRjE</a:t>
            </a:r>
            <a:endParaRPr lang="ca-ES" sz="2800" dirty="0"/>
          </a:p>
          <a:p>
            <a:pPr algn="ctr"/>
            <a:r>
              <a:rPr lang="ca-ES" sz="2800" u="sng" dirty="0">
                <a:hlinkClick r:id="rId3"/>
              </a:rPr>
              <a:t>https://www.youtube.com/watch?v=X5S48nytYJg</a:t>
            </a:r>
            <a:endParaRPr lang="ca-ES" sz="2800" dirty="0"/>
          </a:p>
          <a:p>
            <a:pPr mar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921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Manteniment vàlvules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2800" dirty="0"/>
              <a:t>Ajustar les femelles d’unió entre la tapa i el cos i del premsaestopes.</a:t>
            </a:r>
          </a:p>
          <a:p>
            <a:r>
              <a:rPr lang="ca-ES" sz="2800" dirty="0"/>
              <a:t>Lubricació i </a:t>
            </a:r>
            <a:r>
              <a:rPr lang="ca-ES" sz="2800" dirty="0" err="1" smtClean="0"/>
              <a:t>engrassament</a:t>
            </a:r>
            <a:r>
              <a:rPr lang="ca-ES" sz="2800" dirty="0" smtClean="0"/>
              <a:t> </a:t>
            </a:r>
            <a:endParaRPr lang="ca-ES" sz="2800" dirty="0"/>
          </a:p>
          <a:p>
            <a:r>
              <a:rPr lang="ca-ES" sz="2800" dirty="0"/>
              <a:t>Instal·lació de nous anells d’estopada </a:t>
            </a:r>
          </a:p>
        </p:txBody>
      </p:sp>
    </p:spTree>
    <p:extLst>
      <p:ext uri="{BB962C8B-B14F-4D97-AF65-F5344CB8AC3E}">
        <p14:creationId xmlns:p14="http://schemas.microsoft.com/office/powerpoint/2010/main" val="2269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Manteniment vàlvules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LUBRICACIÓ I ENGRASSAMENT</a:t>
            </a:r>
          </a:p>
          <a:p>
            <a:pPr marL="0" indent="0">
              <a:buNone/>
            </a:pPr>
            <a:r>
              <a:rPr lang="ca-ES" dirty="0"/>
              <a:t>Algunes parts de les vàlvules necessiten lubricant pel seu correcte funcionament.</a:t>
            </a:r>
          </a:p>
          <a:p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S’ha </a:t>
            </a:r>
            <a:r>
              <a:rPr lang="ca-ES" dirty="0" err="1">
                <a:solidFill>
                  <a:schemeClr val="accent2">
                    <a:lumMod val="50000"/>
                  </a:schemeClr>
                </a:solidFill>
              </a:rPr>
              <a:t>d’engressar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 l’eix per la part de la rosca visible</a:t>
            </a:r>
          </a:p>
          <a:p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Els cargols i les femelles que uneixen la tapa i el cos de la vàlvula </a:t>
            </a:r>
          </a:p>
          <a:p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Si la vàlvula l’acompanya algun actuador d’engranatge, pneumàtic, hidràulic o elèctric, també s’han de lubricar les zones mòbils. </a:t>
            </a:r>
          </a:p>
        </p:txBody>
      </p:sp>
    </p:spTree>
    <p:extLst>
      <p:ext uri="{BB962C8B-B14F-4D97-AF65-F5344CB8AC3E}">
        <p14:creationId xmlns:p14="http://schemas.microsoft.com/office/powerpoint/2010/main" val="12083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Manteniment vàlvules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681316"/>
            <a:ext cx="10058400" cy="5176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LUBRICACIÓ I </a:t>
            </a:r>
            <a:r>
              <a:rPr lang="ca-ES" b="1" dirty="0" smtClean="0">
                <a:solidFill>
                  <a:schemeClr val="accent2">
                    <a:lumMod val="50000"/>
                  </a:schemeClr>
                </a:solidFill>
              </a:rPr>
              <a:t>ENGRASSAMENT</a:t>
            </a:r>
            <a:endParaRPr lang="ca-ES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a-ES" dirty="0"/>
              <a:t>Les vàlvules de mascle se’ls injecta lubricant amb una pistola a pressió entre la cara del mascle i el seient del cos per evitar fugues </a:t>
            </a:r>
            <a:r>
              <a:rPr lang="ca-ES" dirty="0">
                <a:sym typeface="Wingdings" panose="05000000000000000000" pitchFamily="2" charset="2"/>
              </a:rPr>
              <a:t> permet tenir un tancament hermètic i inhibeix la corrosió</a:t>
            </a:r>
          </a:p>
          <a:p>
            <a:pPr marL="0" indent="0">
              <a:buNone/>
            </a:pPr>
            <a:endParaRPr lang="ca-E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a-E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a-E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a-E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a-E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a-E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a-ES" dirty="0">
                <a:sym typeface="Wingdings" panose="05000000000000000000" pitchFamily="2" charset="2"/>
              </a:rPr>
              <a:t>La majoria de vàlvules de papallona tenen una lubricació permanent  no s’ha de lubricar el seu interior </a:t>
            </a:r>
          </a:p>
          <a:p>
            <a:pPr marL="0" indent="0">
              <a:buNone/>
            </a:pPr>
            <a:r>
              <a:rPr lang="ca-ES" dirty="0">
                <a:sym typeface="Wingdings" panose="05000000000000000000" pitchFamily="2" charset="2"/>
              </a:rPr>
              <a:t>L’estopada de tefló és autolubricant 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826" t="20646" r="3521" b="33744"/>
          <a:stretch/>
        </p:blipFill>
        <p:spPr>
          <a:xfrm>
            <a:off x="5273138" y="2698954"/>
            <a:ext cx="3318387" cy="287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CONTROL DE LA CORROSIÓ </a:t>
            </a:r>
          </a:p>
          <a:p>
            <a:pPr marL="0" indent="0">
              <a:buNone/>
            </a:pPr>
            <a:r>
              <a:rPr lang="ca-ES" dirty="0"/>
              <a:t>Qualsevol error en el revestiment dels materials metàl·lics o en el segellat pot permetre que un fluid corrosiu entri en contacte amb els materials metàl·lics de la vàlvula, ocasionant un mal funcionament. </a:t>
            </a:r>
          </a:p>
          <a:p>
            <a:pPr marL="0" indent="0">
              <a:buNone/>
            </a:pPr>
            <a:r>
              <a:rPr lang="ca-ES" dirty="0"/>
              <a:t>Per detectar-ho s’ha d’inspeccionar visual i periòdicament la vàlvula, comprovant indicis de corrosió: petites picades en el cos, petita corrosió en les femelles del premsaestopes, en la volandera o l’eix 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Manteniment vàlvules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511" y="4419420"/>
            <a:ext cx="3451122" cy="24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CONTROL DE LA CORROSIÓ</a:t>
            </a:r>
          </a:p>
          <a:p>
            <a:pPr marL="0" indent="0">
              <a:buNone/>
            </a:pPr>
            <a:r>
              <a:rPr lang="ca-ES" dirty="0" err="1"/>
              <a:t>Racks</a:t>
            </a:r>
            <a:r>
              <a:rPr lang="ca-ES" dirty="0"/>
              <a:t> </a:t>
            </a:r>
            <a:r>
              <a:rPr lang="ca-ES" dirty="0" err="1"/>
              <a:t>corrosimètrics</a:t>
            </a:r>
            <a:r>
              <a:rPr lang="ca-ES" dirty="0"/>
              <a:t>: tenen forma d’anell i s'insereixen en l’estopada. La seva funció és el control de la corrosió de les zones internes de les vàlvules, ja que estan fabricades en materials similars de les vàlvules. </a:t>
            </a:r>
          </a:p>
          <a:p>
            <a:pPr marL="0" indent="0">
              <a:buNone/>
            </a:pPr>
            <a:r>
              <a:rPr lang="ca-ES" dirty="0"/>
              <a:t>Les vàlvules amb revestiment solen tenir en el seu segellat, elements d’aquests tipus per separar les seccions revestides i les no revestides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Manteniment vàlvules </a:t>
            </a:r>
          </a:p>
        </p:txBody>
      </p:sp>
      <p:pic>
        <p:nvPicPr>
          <p:cNvPr id="1026" name="Picture 2" descr="http://www.alspi.com/cpndisp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389" y="4346934"/>
            <a:ext cx="4789318" cy="251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6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Manteniment vàlvules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CONTROL PREMSAESTOPES</a:t>
            </a:r>
          </a:p>
          <a:p>
            <a:pPr marL="0" indent="0">
              <a:buNone/>
            </a:pPr>
            <a:r>
              <a:rPr lang="ca-ES" dirty="0"/>
              <a:t>El premsaestopes és el mètode que s’utilitza habitualment per comprimir l’estopada. Està compost per un casquet ajustat per un anell, o volandera. Aquesta volandera està cargolada i </a:t>
            </a:r>
            <a:r>
              <a:rPr lang="ca-ES" dirty="0" err="1"/>
              <a:t>apretada</a:t>
            </a:r>
            <a:r>
              <a:rPr lang="ca-ES" dirty="0"/>
              <a:t> amb una femella a la tapa de la vàlvula. Aquesta femella es la de premsaestopes. 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dirty="0"/>
              <a:t>Es necessari que habitualment es comprovi l’ajustament de les femelles per poder prevenir, o en tot cas eliminar, possibles fugues que es poden produir per l’estopada. </a:t>
            </a:r>
          </a:p>
          <a:p>
            <a:pPr marL="0" indent="0">
              <a:buNone/>
            </a:pPr>
            <a:r>
              <a:rPr lang="ca-ES" dirty="0"/>
              <a:t>S’han d’ajustar les femelles periòdicament i substituir-les si estan desgastades</a:t>
            </a:r>
          </a:p>
        </p:txBody>
      </p:sp>
    </p:spTree>
    <p:extLst>
      <p:ext uri="{BB962C8B-B14F-4D97-AF65-F5344CB8AC3E}">
        <p14:creationId xmlns:p14="http://schemas.microsoft.com/office/powerpoint/2010/main" val="36207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Manteniment vàlvules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SUBSTITUCIÓ ESTOPADA</a:t>
            </a:r>
          </a:p>
          <a:p>
            <a:pPr marL="0" indent="0">
              <a:buNone/>
            </a:pPr>
            <a:r>
              <a:rPr lang="ca-ES" dirty="0"/>
              <a:t>El segellat de la vàlvula es du a terme a través de l’estopada. Per substituir-la a vegades s’ha d’obrir la tapa. Si s’ha d’obrir la tapa de la vàlvula, el primer pas és aïllar la vàlvula dels dos costats. 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701" t="3305" r="26535" b="2636"/>
          <a:stretch/>
        </p:blipFill>
        <p:spPr>
          <a:xfrm rot="5400000">
            <a:off x="4270428" y="3002067"/>
            <a:ext cx="3405412" cy="430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Manteniment vàlvules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CONTROL DE FUGUES </a:t>
            </a:r>
          </a:p>
          <a:p>
            <a:pPr marL="0" indent="0">
              <a:buNone/>
            </a:pPr>
            <a:r>
              <a:rPr lang="ca-ES" dirty="0"/>
              <a:t>Es comprova visualment l’exterior de les vàlvules i de les juntes, les femelles d’unió del cos i de la tapa, s’inspecciona si hi ha picades de corrosió i comprovar les femelles premsaestopes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dirty="0">
                <a:hlinkClick r:id="rId2"/>
              </a:rPr>
              <a:t>https://www.youtube.com/watch?v=0WEughXQWVg</a:t>
            </a: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8680" t="8717" r="23253" b="15968"/>
          <a:stretch/>
        </p:blipFill>
        <p:spPr>
          <a:xfrm rot="5400000">
            <a:off x="8024308" y="3642851"/>
            <a:ext cx="3302448" cy="29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Madera</Template>
  <TotalTime>225</TotalTime>
  <Words>497</Words>
  <Application>Microsoft Office PowerPoint</Application>
  <PresentationFormat>Personalizado</PresentationFormat>
  <Paragraphs>51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Letras en madera</vt:lpstr>
      <vt:lpstr>MANTENiment:  vàlvules i canonades</vt:lpstr>
      <vt:lpstr>Manteniment vàlvules </vt:lpstr>
      <vt:lpstr>Manteniment vàlvules </vt:lpstr>
      <vt:lpstr>Manteniment vàlvules </vt:lpstr>
      <vt:lpstr>Manteniment vàlvules </vt:lpstr>
      <vt:lpstr>Manteniment vàlvules </vt:lpstr>
      <vt:lpstr>Manteniment vàlvules </vt:lpstr>
      <vt:lpstr>Manteniment vàlvules </vt:lpstr>
      <vt:lpstr>Manteniment vàlvules </vt:lpstr>
      <vt:lpstr>Manteniment canonades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MANTENiment:  vàlvules i canonades</dc:title>
  <dc:creator>arianna martin</dc:creator>
  <cp:lastModifiedBy>user</cp:lastModifiedBy>
  <cp:revision>19</cp:revision>
  <dcterms:created xsi:type="dcterms:W3CDTF">2016-12-10T10:24:41Z</dcterms:created>
  <dcterms:modified xsi:type="dcterms:W3CDTF">2016-12-12T14:56:28Z</dcterms:modified>
</cp:coreProperties>
</file>