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media/image8.png" ContentType="image/png"/>
  <Override PartName="/ppt/media/image9.png" ContentType="image/png"/>
  <Override PartName="/ppt/media/image10.png" ContentType="image/png"/>
  <Override PartName="/ppt/media/image11.png" ContentType="image/png"/>
  <Override PartName="/ppt/media/image12.png" ContentType="image/png"/>
  <Override PartName="/ppt/media/image13.png" ContentType="image/png"/>
  <Override PartName="/ppt/media/image14.png" ContentType="image/pn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Lst>
  <p:sldSz cx="12192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ca-ES" sz="1400" spc="-1" strike="noStrike">
              <a:solidFill>
                <a:srgbClr val="000000"/>
              </a:solidFill>
              <a:latin typeface="Arial"/>
            </a:endParaRPr>
          </a:p>
        </p:txBody>
      </p:sp>
      <p:sp>
        <p:nvSpPr>
          <p:cNvPr id="31" name="PlaceHolder 2"/>
          <p:cNvSpPr>
            <a:spLocks noGrp="1"/>
          </p:cNvSpPr>
          <p:nvPr>
            <p:ph type="body"/>
          </p:nvPr>
        </p:nvSpPr>
        <p:spPr>
          <a:xfrm>
            <a:off x="838080" y="1825560"/>
            <a:ext cx="10515240" cy="2075040"/>
          </a:xfrm>
          <a:prstGeom prst="rect">
            <a:avLst/>
          </a:prstGeom>
        </p:spPr>
        <p:txBody>
          <a:bodyPr lIns="0" rIns="0" tIns="0" bIns="0">
            <a:normAutofit/>
          </a:bodyPr>
          <a:p>
            <a:endParaRPr b="0" lang="ca-ES" sz="1400" spc="-1" strike="noStrike">
              <a:solidFill>
                <a:srgbClr val="000000"/>
              </a:solidFill>
              <a:latin typeface="Arial"/>
            </a:endParaRPr>
          </a:p>
        </p:txBody>
      </p:sp>
      <p:sp>
        <p:nvSpPr>
          <p:cNvPr id="32" name="PlaceHolder 3"/>
          <p:cNvSpPr>
            <a:spLocks noGrp="1"/>
          </p:cNvSpPr>
          <p:nvPr>
            <p:ph type="body"/>
          </p:nvPr>
        </p:nvSpPr>
        <p:spPr>
          <a:xfrm>
            <a:off x="838080" y="4098240"/>
            <a:ext cx="10515240" cy="2075040"/>
          </a:xfrm>
          <a:prstGeom prst="rect">
            <a:avLst/>
          </a:prstGeom>
        </p:spPr>
        <p:txBody>
          <a:bodyPr lIns="0" rIns="0" tIns="0" bIns="0">
            <a:normAutofit/>
          </a:bodyPr>
          <a:p>
            <a:endParaRPr b="0" lang="ca-ES" sz="14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ca-ES" sz="1400" spc="-1" strike="noStrike">
              <a:solidFill>
                <a:srgbClr val="000000"/>
              </a:solidFill>
              <a:latin typeface="Arial"/>
            </a:endParaRPr>
          </a:p>
        </p:txBody>
      </p:sp>
      <p:sp>
        <p:nvSpPr>
          <p:cNvPr id="34" name="PlaceHolder 2"/>
          <p:cNvSpPr>
            <a:spLocks noGrp="1"/>
          </p:cNvSpPr>
          <p:nvPr>
            <p:ph type="body"/>
          </p:nvPr>
        </p:nvSpPr>
        <p:spPr>
          <a:xfrm>
            <a:off x="838080" y="1825560"/>
            <a:ext cx="5131080" cy="2075040"/>
          </a:xfrm>
          <a:prstGeom prst="rect">
            <a:avLst/>
          </a:prstGeom>
        </p:spPr>
        <p:txBody>
          <a:bodyPr lIns="0" rIns="0" tIns="0" bIns="0">
            <a:normAutofit/>
          </a:bodyPr>
          <a:p>
            <a:endParaRPr b="0" lang="ca-ES" sz="1400" spc="-1" strike="noStrike">
              <a:solidFill>
                <a:srgbClr val="000000"/>
              </a:solidFill>
              <a:latin typeface="Arial"/>
            </a:endParaRPr>
          </a:p>
        </p:txBody>
      </p:sp>
      <p:sp>
        <p:nvSpPr>
          <p:cNvPr id="35" name="PlaceHolder 3"/>
          <p:cNvSpPr>
            <a:spLocks noGrp="1"/>
          </p:cNvSpPr>
          <p:nvPr>
            <p:ph type="body"/>
          </p:nvPr>
        </p:nvSpPr>
        <p:spPr>
          <a:xfrm>
            <a:off x="6226200" y="1825560"/>
            <a:ext cx="5131080" cy="2075040"/>
          </a:xfrm>
          <a:prstGeom prst="rect">
            <a:avLst/>
          </a:prstGeom>
        </p:spPr>
        <p:txBody>
          <a:bodyPr lIns="0" rIns="0" tIns="0" bIns="0">
            <a:normAutofit/>
          </a:bodyPr>
          <a:p>
            <a:endParaRPr b="0" lang="ca-ES" sz="1400" spc="-1" strike="noStrike">
              <a:solidFill>
                <a:srgbClr val="000000"/>
              </a:solidFill>
              <a:latin typeface="Arial"/>
            </a:endParaRPr>
          </a:p>
        </p:txBody>
      </p:sp>
      <p:sp>
        <p:nvSpPr>
          <p:cNvPr id="36" name="PlaceHolder 4"/>
          <p:cNvSpPr>
            <a:spLocks noGrp="1"/>
          </p:cNvSpPr>
          <p:nvPr>
            <p:ph type="body"/>
          </p:nvPr>
        </p:nvSpPr>
        <p:spPr>
          <a:xfrm>
            <a:off x="838080" y="4098240"/>
            <a:ext cx="5131080" cy="2075040"/>
          </a:xfrm>
          <a:prstGeom prst="rect">
            <a:avLst/>
          </a:prstGeom>
        </p:spPr>
        <p:txBody>
          <a:bodyPr lIns="0" rIns="0" tIns="0" bIns="0">
            <a:normAutofit/>
          </a:bodyPr>
          <a:p>
            <a:endParaRPr b="0" lang="ca-ES" sz="1400" spc="-1" strike="noStrike">
              <a:solidFill>
                <a:srgbClr val="000000"/>
              </a:solidFill>
              <a:latin typeface="Arial"/>
            </a:endParaRPr>
          </a:p>
        </p:txBody>
      </p:sp>
      <p:sp>
        <p:nvSpPr>
          <p:cNvPr id="37" name="PlaceHolder 5"/>
          <p:cNvSpPr>
            <a:spLocks noGrp="1"/>
          </p:cNvSpPr>
          <p:nvPr>
            <p:ph type="body"/>
          </p:nvPr>
        </p:nvSpPr>
        <p:spPr>
          <a:xfrm>
            <a:off x="6226200" y="4098240"/>
            <a:ext cx="5131080" cy="2075040"/>
          </a:xfrm>
          <a:prstGeom prst="rect">
            <a:avLst/>
          </a:prstGeom>
        </p:spPr>
        <p:txBody>
          <a:bodyPr lIns="0" rIns="0" tIns="0" bIns="0">
            <a:normAutofit/>
          </a:bodyPr>
          <a:p>
            <a:endParaRPr b="0" lang="ca-ES" sz="14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ca-ES" sz="1400" spc="-1" strike="noStrike">
              <a:solidFill>
                <a:srgbClr val="000000"/>
              </a:solidFill>
              <a:latin typeface="Arial"/>
            </a:endParaRPr>
          </a:p>
        </p:txBody>
      </p:sp>
      <p:sp>
        <p:nvSpPr>
          <p:cNvPr id="39" name="PlaceHolder 2"/>
          <p:cNvSpPr>
            <a:spLocks noGrp="1"/>
          </p:cNvSpPr>
          <p:nvPr>
            <p:ph type="body"/>
          </p:nvPr>
        </p:nvSpPr>
        <p:spPr>
          <a:xfrm>
            <a:off x="838080" y="1825560"/>
            <a:ext cx="3385800" cy="2075040"/>
          </a:xfrm>
          <a:prstGeom prst="rect">
            <a:avLst/>
          </a:prstGeom>
        </p:spPr>
        <p:txBody>
          <a:bodyPr lIns="0" rIns="0" tIns="0" bIns="0">
            <a:normAutofit/>
          </a:bodyPr>
          <a:p>
            <a:endParaRPr b="0" lang="ca-ES" sz="1400" spc="-1" strike="noStrike">
              <a:solidFill>
                <a:srgbClr val="000000"/>
              </a:solidFill>
              <a:latin typeface="Arial"/>
            </a:endParaRPr>
          </a:p>
        </p:txBody>
      </p:sp>
      <p:sp>
        <p:nvSpPr>
          <p:cNvPr id="40" name="PlaceHolder 3"/>
          <p:cNvSpPr>
            <a:spLocks noGrp="1"/>
          </p:cNvSpPr>
          <p:nvPr>
            <p:ph type="body"/>
          </p:nvPr>
        </p:nvSpPr>
        <p:spPr>
          <a:xfrm>
            <a:off x="4393440" y="1825560"/>
            <a:ext cx="3385800" cy="2075040"/>
          </a:xfrm>
          <a:prstGeom prst="rect">
            <a:avLst/>
          </a:prstGeom>
        </p:spPr>
        <p:txBody>
          <a:bodyPr lIns="0" rIns="0" tIns="0" bIns="0">
            <a:normAutofit/>
          </a:bodyPr>
          <a:p>
            <a:endParaRPr b="0" lang="ca-ES" sz="1400" spc="-1" strike="noStrike">
              <a:solidFill>
                <a:srgbClr val="000000"/>
              </a:solidFill>
              <a:latin typeface="Arial"/>
            </a:endParaRPr>
          </a:p>
        </p:txBody>
      </p:sp>
      <p:sp>
        <p:nvSpPr>
          <p:cNvPr id="41" name="PlaceHolder 4"/>
          <p:cNvSpPr>
            <a:spLocks noGrp="1"/>
          </p:cNvSpPr>
          <p:nvPr>
            <p:ph type="body"/>
          </p:nvPr>
        </p:nvSpPr>
        <p:spPr>
          <a:xfrm>
            <a:off x="7949160" y="1825560"/>
            <a:ext cx="3385800" cy="2075040"/>
          </a:xfrm>
          <a:prstGeom prst="rect">
            <a:avLst/>
          </a:prstGeom>
        </p:spPr>
        <p:txBody>
          <a:bodyPr lIns="0" rIns="0" tIns="0" bIns="0">
            <a:normAutofit/>
          </a:bodyPr>
          <a:p>
            <a:endParaRPr b="0" lang="ca-ES" sz="1400" spc="-1" strike="noStrike">
              <a:solidFill>
                <a:srgbClr val="000000"/>
              </a:solidFill>
              <a:latin typeface="Arial"/>
            </a:endParaRPr>
          </a:p>
        </p:txBody>
      </p:sp>
      <p:sp>
        <p:nvSpPr>
          <p:cNvPr id="42" name="PlaceHolder 5"/>
          <p:cNvSpPr>
            <a:spLocks noGrp="1"/>
          </p:cNvSpPr>
          <p:nvPr>
            <p:ph type="body"/>
          </p:nvPr>
        </p:nvSpPr>
        <p:spPr>
          <a:xfrm>
            <a:off x="838080" y="4098240"/>
            <a:ext cx="3385800" cy="2075040"/>
          </a:xfrm>
          <a:prstGeom prst="rect">
            <a:avLst/>
          </a:prstGeom>
        </p:spPr>
        <p:txBody>
          <a:bodyPr lIns="0" rIns="0" tIns="0" bIns="0">
            <a:normAutofit/>
          </a:bodyPr>
          <a:p>
            <a:endParaRPr b="0" lang="ca-ES" sz="1400" spc="-1" strike="noStrike">
              <a:solidFill>
                <a:srgbClr val="000000"/>
              </a:solidFill>
              <a:latin typeface="Arial"/>
            </a:endParaRPr>
          </a:p>
        </p:txBody>
      </p:sp>
      <p:sp>
        <p:nvSpPr>
          <p:cNvPr id="43" name="PlaceHolder 6"/>
          <p:cNvSpPr>
            <a:spLocks noGrp="1"/>
          </p:cNvSpPr>
          <p:nvPr>
            <p:ph type="body"/>
          </p:nvPr>
        </p:nvSpPr>
        <p:spPr>
          <a:xfrm>
            <a:off x="4393440" y="4098240"/>
            <a:ext cx="3385800" cy="2075040"/>
          </a:xfrm>
          <a:prstGeom prst="rect">
            <a:avLst/>
          </a:prstGeom>
        </p:spPr>
        <p:txBody>
          <a:bodyPr lIns="0" rIns="0" tIns="0" bIns="0">
            <a:normAutofit/>
          </a:bodyPr>
          <a:p>
            <a:endParaRPr b="0" lang="ca-ES" sz="1400" spc="-1" strike="noStrike">
              <a:solidFill>
                <a:srgbClr val="000000"/>
              </a:solidFill>
              <a:latin typeface="Arial"/>
            </a:endParaRPr>
          </a:p>
        </p:txBody>
      </p:sp>
      <p:sp>
        <p:nvSpPr>
          <p:cNvPr id="44" name="PlaceHolder 7"/>
          <p:cNvSpPr>
            <a:spLocks noGrp="1"/>
          </p:cNvSpPr>
          <p:nvPr>
            <p:ph type="body"/>
          </p:nvPr>
        </p:nvSpPr>
        <p:spPr>
          <a:xfrm>
            <a:off x="7949160" y="4098240"/>
            <a:ext cx="3385800" cy="2075040"/>
          </a:xfrm>
          <a:prstGeom prst="rect">
            <a:avLst/>
          </a:prstGeom>
        </p:spPr>
        <p:txBody>
          <a:bodyPr lIns="0" rIns="0" tIns="0" bIns="0">
            <a:normAutofit/>
          </a:bodyPr>
          <a:p>
            <a:endParaRPr b="0" lang="ca-ES" sz="14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4"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ca-ES" sz="1400" spc="-1" strike="noStrike">
              <a:solidFill>
                <a:srgbClr val="000000"/>
              </a:solidFill>
              <a:latin typeface="Arial"/>
            </a:endParaRPr>
          </a:p>
        </p:txBody>
      </p:sp>
      <p:sp>
        <p:nvSpPr>
          <p:cNvPr id="55" name="PlaceHolder 2"/>
          <p:cNvSpPr>
            <a:spLocks noGrp="1"/>
          </p:cNvSpPr>
          <p:nvPr>
            <p:ph type="subTitle"/>
          </p:nvPr>
        </p:nvSpPr>
        <p:spPr>
          <a:xfrm>
            <a:off x="838080" y="1825560"/>
            <a:ext cx="10515240" cy="4350960"/>
          </a:xfrm>
          <a:prstGeom prst="rect">
            <a:avLst/>
          </a:prstGeom>
        </p:spPr>
        <p:txBody>
          <a:bodyPr lIns="0" rIns="0" tIns="0" bIns="0" anchor="ctr">
            <a:noAutofit/>
          </a:bodyPr>
          <a:p>
            <a:pPr algn="ctr"/>
            <a:endParaRPr b="0" lang="ca-E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ca-ES" sz="1400" spc="-1" strike="noStrike">
              <a:solidFill>
                <a:srgbClr val="000000"/>
              </a:solidFill>
              <a:latin typeface="Arial"/>
            </a:endParaRPr>
          </a:p>
        </p:txBody>
      </p:sp>
      <p:sp>
        <p:nvSpPr>
          <p:cNvPr id="57" name="PlaceHolder 2"/>
          <p:cNvSpPr>
            <a:spLocks noGrp="1"/>
          </p:cNvSpPr>
          <p:nvPr>
            <p:ph type="body"/>
          </p:nvPr>
        </p:nvSpPr>
        <p:spPr>
          <a:xfrm>
            <a:off x="838080" y="1825560"/>
            <a:ext cx="10515240" cy="4350960"/>
          </a:xfrm>
          <a:prstGeom prst="rect">
            <a:avLst/>
          </a:prstGeom>
        </p:spPr>
        <p:txBody>
          <a:bodyPr lIns="0" rIns="0" tIns="0" bIns="0">
            <a:normAutofit/>
          </a:bodyPr>
          <a:p>
            <a:endParaRPr b="0" lang="ca-ES" sz="14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ca-ES" sz="1400" spc="-1" strike="noStrike">
              <a:solidFill>
                <a:srgbClr val="000000"/>
              </a:solidFill>
              <a:latin typeface="Arial"/>
            </a:endParaRPr>
          </a:p>
        </p:txBody>
      </p:sp>
      <p:sp>
        <p:nvSpPr>
          <p:cNvPr id="59" name="PlaceHolder 2"/>
          <p:cNvSpPr>
            <a:spLocks noGrp="1"/>
          </p:cNvSpPr>
          <p:nvPr>
            <p:ph type="body"/>
          </p:nvPr>
        </p:nvSpPr>
        <p:spPr>
          <a:xfrm>
            <a:off x="838080" y="1825560"/>
            <a:ext cx="5131080" cy="4350960"/>
          </a:xfrm>
          <a:prstGeom prst="rect">
            <a:avLst/>
          </a:prstGeom>
        </p:spPr>
        <p:txBody>
          <a:bodyPr lIns="0" rIns="0" tIns="0" bIns="0">
            <a:normAutofit/>
          </a:bodyPr>
          <a:p>
            <a:endParaRPr b="0" lang="ca-ES" sz="1400" spc="-1" strike="noStrike">
              <a:solidFill>
                <a:srgbClr val="000000"/>
              </a:solidFill>
              <a:latin typeface="Arial"/>
            </a:endParaRPr>
          </a:p>
        </p:txBody>
      </p:sp>
      <p:sp>
        <p:nvSpPr>
          <p:cNvPr id="60" name="PlaceHolder 3"/>
          <p:cNvSpPr>
            <a:spLocks noGrp="1"/>
          </p:cNvSpPr>
          <p:nvPr>
            <p:ph type="body"/>
          </p:nvPr>
        </p:nvSpPr>
        <p:spPr>
          <a:xfrm>
            <a:off x="6226200" y="1825560"/>
            <a:ext cx="5131080" cy="4350960"/>
          </a:xfrm>
          <a:prstGeom prst="rect">
            <a:avLst/>
          </a:prstGeom>
        </p:spPr>
        <p:txBody>
          <a:bodyPr lIns="0" rIns="0" tIns="0" bIns="0">
            <a:normAutofit/>
          </a:bodyPr>
          <a:p>
            <a:endParaRPr b="0" lang="ca-ES" sz="14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1"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ca-ES" sz="1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2" name="PlaceHolder 1"/>
          <p:cNvSpPr>
            <a:spLocks noGrp="1"/>
          </p:cNvSpPr>
          <p:nvPr>
            <p:ph type="subTitle"/>
          </p:nvPr>
        </p:nvSpPr>
        <p:spPr>
          <a:xfrm>
            <a:off x="838080" y="365040"/>
            <a:ext cx="10515240" cy="6144120"/>
          </a:xfrm>
          <a:prstGeom prst="rect">
            <a:avLst/>
          </a:prstGeom>
        </p:spPr>
        <p:txBody>
          <a:bodyPr lIns="0" rIns="0" tIns="0" bIns="0" anchor="ctr">
            <a:noAutofit/>
          </a:bodyPr>
          <a:p>
            <a:pPr algn="ctr"/>
            <a:endParaRPr b="0" lang="ca-E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ca-ES" sz="1400" spc="-1" strike="noStrike">
              <a:solidFill>
                <a:srgbClr val="000000"/>
              </a:solidFill>
              <a:latin typeface="Arial"/>
            </a:endParaRPr>
          </a:p>
        </p:txBody>
      </p:sp>
      <p:sp>
        <p:nvSpPr>
          <p:cNvPr id="64" name="PlaceHolder 2"/>
          <p:cNvSpPr>
            <a:spLocks noGrp="1"/>
          </p:cNvSpPr>
          <p:nvPr>
            <p:ph type="body"/>
          </p:nvPr>
        </p:nvSpPr>
        <p:spPr>
          <a:xfrm>
            <a:off x="838080" y="1825560"/>
            <a:ext cx="5131080" cy="2075040"/>
          </a:xfrm>
          <a:prstGeom prst="rect">
            <a:avLst/>
          </a:prstGeom>
        </p:spPr>
        <p:txBody>
          <a:bodyPr lIns="0" rIns="0" tIns="0" bIns="0">
            <a:normAutofit/>
          </a:bodyPr>
          <a:p>
            <a:endParaRPr b="0" lang="ca-ES" sz="1400" spc="-1" strike="noStrike">
              <a:solidFill>
                <a:srgbClr val="000000"/>
              </a:solidFill>
              <a:latin typeface="Arial"/>
            </a:endParaRPr>
          </a:p>
        </p:txBody>
      </p:sp>
      <p:sp>
        <p:nvSpPr>
          <p:cNvPr id="65" name="PlaceHolder 3"/>
          <p:cNvSpPr>
            <a:spLocks noGrp="1"/>
          </p:cNvSpPr>
          <p:nvPr>
            <p:ph type="body"/>
          </p:nvPr>
        </p:nvSpPr>
        <p:spPr>
          <a:xfrm>
            <a:off x="6226200" y="1825560"/>
            <a:ext cx="5131080" cy="4350960"/>
          </a:xfrm>
          <a:prstGeom prst="rect">
            <a:avLst/>
          </a:prstGeom>
        </p:spPr>
        <p:txBody>
          <a:bodyPr lIns="0" rIns="0" tIns="0" bIns="0">
            <a:normAutofit/>
          </a:bodyPr>
          <a:p>
            <a:endParaRPr b="0" lang="ca-ES" sz="1400" spc="-1" strike="noStrike">
              <a:solidFill>
                <a:srgbClr val="000000"/>
              </a:solidFill>
              <a:latin typeface="Arial"/>
            </a:endParaRPr>
          </a:p>
        </p:txBody>
      </p:sp>
      <p:sp>
        <p:nvSpPr>
          <p:cNvPr id="66" name="PlaceHolder 4"/>
          <p:cNvSpPr>
            <a:spLocks noGrp="1"/>
          </p:cNvSpPr>
          <p:nvPr>
            <p:ph type="body"/>
          </p:nvPr>
        </p:nvSpPr>
        <p:spPr>
          <a:xfrm>
            <a:off x="838080" y="4098240"/>
            <a:ext cx="5131080" cy="2075040"/>
          </a:xfrm>
          <a:prstGeom prst="rect">
            <a:avLst/>
          </a:prstGeom>
        </p:spPr>
        <p:txBody>
          <a:bodyPr lIns="0" rIns="0" tIns="0" bIns="0">
            <a:normAutofit/>
          </a:bodyPr>
          <a:p>
            <a:endParaRPr b="0" lang="ca-ES" sz="14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ca-ES" sz="1400" spc="-1" strike="noStrike">
              <a:solidFill>
                <a:srgbClr val="000000"/>
              </a:solidFill>
              <a:latin typeface="Arial"/>
            </a:endParaRPr>
          </a:p>
        </p:txBody>
      </p:sp>
      <p:sp>
        <p:nvSpPr>
          <p:cNvPr id="10" name="PlaceHolder 2"/>
          <p:cNvSpPr>
            <a:spLocks noGrp="1"/>
          </p:cNvSpPr>
          <p:nvPr>
            <p:ph type="subTitle"/>
          </p:nvPr>
        </p:nvSpPr>
        <p:spPr>
          <a:xfrm>
            <a:off x="838080" y="1825560"/>
            <a:ext cx="10515240" cy="4350960"/>
          </a:xfrm>
          <a:prstGeom prst="rect">
            <a:avLst/>
          </a:prstGeom>
        </p:spPr>
        <p:txBody>
          <a:bodyPr lIns="0" rIns="0" tIns="0" bIns="0" anchor="ctr">
            <a:noAutofit/>
          </a:bodyPr>
          <a:p>
            <a:pPr algn="ctr"/>
            <a:endParaRPr b="0" lang="ca-E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ca-ES" sz="1400" spc="-1" strike="noStrike">
              <a:solidFill>
                <a:srgbClr val="000000"/>
              </a:solidFill>
              <a:latin typeface="Arial"/>
            </a:endParaRPr>
          </a:p>
        </p:txBody>
      </p:sp>
      <p:sp>
        <p:nvSpPr>
          <p:cNvPr id="68" name="PlaceHolder 2"/>
          <p:cNvSpPr>
            <a:spLocks noGrp="1"/>
          </p:cNvSpPr>
          <p:nvPr>
            <p:ph type="body"/>
          </p:nvPr>
        </p:nvSpPr>
        <p:spPr>
          <a:xfrm>
            <a:off x="838080" y="1825560"/>
            <a:ext cx="5131080" cy="4350960"/>
          </a:xfrm>
          <a:prstGeom prst="rect">
            <a:avLst/>
          </a:prstGeom>
        </p:spPr>
        <p:txBody>
          <a:bodyPr lIns="0" rIns="0" tIns="0" bIns="0">
            <a:normAutofit/>
          </a:bodyPr>
          <a:p>
            <a:endParaRPr b="0" lang="ca-ES" sz="1400" spc="-1" strike="noStrike">
              <a:solidFill>
                <a:srgbClr val="000000"/>
              </a:solidFill>
              <a:latin typeface="Arial"/>
            </a:endParaRPr>
          </a:p>
        </p:txBody>
      </p:sp>
      <p:sp>
        <p:nvSpPr>
          <p:cNvPr id="69" name="PlaceHolder 3"/>
          <p:cNvSpPr>
            <a:spLocks noGrp="1"/>
          </p:cNvSpPr>
          <p:nvPr>
            <p:ph type="body"/>
          </p:nvPr>
        </p:nvSpPr>
        <p:spPr>
          <a:xfrm>
            <a:off x="6226200" y="1825560"/>
            <a:ext cx="5131080" cy="2075040"/>
          </a:xfrm>
          <a:prstGeom prst="rect">
            <a:avLst/>
          </a:prstGeom>
        </p:spPr>
        <p:txBody>
          <a:bodyPr lIns="0" rIns="0" tIns="0" bIns="0">
            <a:normAutofit/>
          </a:bodyPr>
          <a:p>
            <a:endParaRPr b="0" lang="ca-ES" sz="1400" spc="-1" strike="noStrike">
              <a:solidFill>
                <a:srgbClr val="000000"/>
              </a:solidFill>
              <a:latin typeface="Arial"/>
            </a:endParaRPr>
          </a:p>
        </p:txBody>
      </p:sp>
      <p:sp>
        <p:nvSpPr>
          <p:cNvPr id="70" name="PlaceHolder 4"/>
          <p:cNvSpPr>
            <a:spLocks noGrp="1"/>
          </p:cNvSpPr>
          <p:nvPr>
            <p:ph type="body"/>
          </p:nvPr>
        </p:nvSpPr>
        <p:spPr>
          <a:xfrm>
            <a:off x="6226200" y="4098240"/>
            <a:ext cx="5131080" cy="2075040"/>
          </a:xfrm>
          <a:prstGeom prst="rect">
            <a:avLst/>
          </a:prstGeom>
        </p:spPr>
        <p:txBody>
          <a:bodyPr lIns="0" rIns="0" tIns="0" bIns="0">
            <a:normAutofit/>
          </a:bodyPr>
          <a:p>
            <a:endParaRPr b="0" lang="ca-ES" sz="14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ca-ES" sz="1400" spc="-1" strike="noStrike">
              <a:solidFill>
                <a:srgbClr val="000000"/>
              </a:solidFill>
              <a:latin typeface="Arial"/>
            </a:endParaRPr>
          </a:p>
        </p:txBody>
      </p:sp>
      <p:sp>
        <p:nvSpPr>
          <p:cNvPr id="72" name="PlaceHolder 2"/>
          <p:cNvSpPr>
            <a:spLocks noGrp="1"/>
          </p:cNvSpPr>
          <p:nvPr>
            <p:ph type="body"/>
          </p:nvPr>
        </p:nvSpPr>
        <p:spPr>
          <a:xfrm>
            <a:off x="838080" y="1825560"/>
            <a:ext cx="5131080" cy="2075040"/>
          </a:xfrm>
          <a:prstGeom prst="rect">
            <a:avLst/>
          </a:prstGeom>
        </p:spPr>
        <p:txBody>
          <a:bodyPr lIns="0" rIns="0" tIns="0" bIns="0">
            <a:normAutofit/>
          </a:bodyPr>
          <a:p>
            <a:endParaRPr b="0" lang="ca-ES" sz="1400" spc="-1" strike="noStrike">
              <a:solidFill>
                <a:srgbClr val="000000"/>
              </a:solidFill>
              <a:latin typeface="Arial"/>
            </a:endParaRPr>
          </a:p>
        </p:txBody>
      </p:sp>
      <p:sp>
        <p:nvSpPr>
          <p:cNvPr id="73" name="PlaceHolder 3"/>
          <p:cNvSpPr>
            <a:spLocks noGrp="1"/>
          </p:cNvSpPr>
          <p:nvPr>
            <p:ph type="body"/>
          </p:nvPr>
        </p:nvSpPr>
        <p:spPr>
          <a:xfrm>
            <a:off x="6226200" y="1825560"/>
            <a:ext cx="5131080" cy="2075040"/>
          </a:xfrm>
          <a:prstGeom prst="rect">
            <a:avLst/>
          </a:prstGeom>
        </p:spPr>
        <p:txBody>
          <a:bodyPr lIns="0" rIns="0" tIns="0" bIns="0">
            <a:normAutofit/>
          </a:bodyPr>
          <a:p>
            <a:endParaRPr b="0" lang="ca-ES" sz="1400" spc="-1" strike="noStrike">
              <a:solidFill>
                <a:srgbClr val="000000"/>
              </a:solidFill>
              <a:latin typeface="Arial"/>
            </a:endParaRPr>
          </a:p>
        </p:txBody>
      </p:sp>
      <p:sp>
        <p:nvSpPr>
          <p:cNvPr id="74" name="PlaceHolder 4"/>
          <p:cNvSpPr>
            <a:spLocks noGrp="1"/>
          </p:cNvSpPr>
          <p:nvPr>
            <p:ph type="body"/>
          </p:nvPr>
        </p:nvSpPr>
        <p:spPr>
          <a:xfrm>
            <a:off x="838080" y="4098240"/>
            <a:ext cx="10515240" cy="2075040"/>
          </a:xfrm>
          <a:prstGeom prst="rect">
            <a:avLst/>
          </a:prstGeom>
        </p:spPr>
        <p:txBody>
          <a:bodyPr lIns="0" rIns="0" tIns="0" bIns="0">
            <a:normAutofit/>
          </a:bodyPr>
          <a:p>
            <a:endParaRPr b="0" lang="ca-ES" sz="14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ca-ES" sz="1400" spc="-1" strike="noStrike">
              <a:solidFill>
                <a:srgbClr val="000000"/>
              </a:solidFill>
              <a:latin typeface="Arial"/>
            </a:endParaRPr>
          </a:p>
        </p:txBody>
      </p:sp>
      <p:sp>
        <p:nvSpPr>
          <p:cNvPr id="76" name="PlaceHolder 2"/>
          <p:cNvSpPr>
            <a:spLocks noGrp="1"/>
          </p:cNvSpPr>
          <p:nvPr>
            <p:ph type="body"/>
          </p:nvPr>
        </p:nvSpPr>
        <p:spPr>
          <a:xfrm>
            <a:off x="838080" y="1825560"/>
            <a:ext cx="10515240" cy="2075040"/>
          </a:xfrm>
          <a:prstGeom prst="rect">
            <a:avLst/>
          </a:prstGeom>
        </p:spPr>
        <p:txBody>
          <a:bodyPr lIns="0" rIns="0" tIns="0" bIns="0">
            <a:normAutofit/>
          </a:bodyPr>
          <a:p>
            <a:endParaRPr b="0" lang="ca-ES" sz="1400" spc="-1" strike="noStrike">
              <a:solidFill>
                <a:srgbClr val="000000"/>
              </a:solidFill>
              <a:latin typeface="Arial"/>
            </a:endParaRPr>
          </a:p>
        </p:txBody>
      </p:sp>
      <p:sp>
        <p:nvSpPr>
          <p:cNvPr id="77" name="PlaceHolder 3"/>
          <p:cNvSpPr>
            <a:spLocks noGrp="1"/>
          </p:cNvSpPr>
          <p:nvPr>
            <p:ph type="body"/>
          </p:nvPr>
        </p:nvSpPr>
        <p:spPr>
          <a:xfrm>
            <a:off x="838080" y="4098240"/>
            <a:ext cx="10515240" cy="2075040"/>
          </a:xfrm>
          <a:prstGeom prst="rect">
            <a:avLst/>
          </a:prstGeom>
        </p:spPr>
        <p:txBody>
          <a:bodyPr lIns="0" rIns="0" tIns="0" bIns="0">
            <a:normAutofit/>
          </a:bodyPr>
          <a:p>
            <a:endParaRPr b="0" lang="ca-ES" sz="14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ca-ES" sz="1400" spc="-1" strike="noStrike">
              <a:solidFill>
                <a:srgbClr val="000000"/>
              </a:solidFill>
              <a:latin typeface="Arial"/>
            </a:endParaRPr>
          </a:p>
        </p:txBody>
      </p:sp>
      <p:sp>
        <p:nvSpPr>
          <p:cNvPr id="79" name="PlaceHolder 2"/>
          <p:cNvSpPr>
            <a:spLocks noGrp="1"/>
          </p:cNvSpPr>
          <p:nvPr>
            <p:ph type="body"/>
          </p:nvPr>
        </p:nvSpPr>
        <p:spPr>
          <a:xfrm>
            <a:off x="838080" y="1825560"/>
            <a:ext cx="5131080" cy="2075040"/>
          </a:xfrm>
          <a:prstGeom prst="rect">
            <a:avLst/>
          </a:prstGeom>
        </p:spPr>
        <p:txBody>
          <a:bodyPr lIns="0" rIns="0" tIns="0" bIns="0">
            <a:normAutofit/>
          </a:bodyPr>
          <a:p>
            <a:endParaRPr b="0" lang="ca-ES" sz="1400" spc="-1" strike="noStrike">
              <a:solidFill>
                <a:srgbClr val="000000"/>
              </a:solidFill>
              <a:latin typeface="Arial"/>
            </a:endParaRPr>
          </a:p>
        </p:txBody>
      </p:sp>
      <p:sp>
        <p:nvSpPr>
          <p:cNvPr id="80" name="PlaceHolder 3"/>
          <p:cNvSpPr>
            <a:spLocks noGrp="1"/>
          </p:cNvSpPr>
          <p:nvPr>
            <p:ph type="body"/>
          </p:nvPr>
        </p:nvSpPr>
        <p:spPr>
          <a:xfrm>
            <a:off x="6226200" y="1825560"/>
            <a:ext cx="5131080" cy="2075040"/>
          </a:xfrm>
          <a:prstGeom prst="rect">
            <a:avLst/>
          </a:prstGeom>
        </p:spPr>
        <p:txBody>
          <a:bodyPr lIns="0" rIns="0" tIns="0" bIns="0">
            <a:normAutofit/>
          </a:bodyPr>
          <a:p>
            <a:endParaRPr b="0" lang="ca-ES" sz="1400" spc="-1" strike="noStrike">
              <a:solidFill>
                <a:srgbClr val="000000"/>
              </a:solidFill>
              <a:latin typeface="Arial"/>
            </a:endParaRPr>
          </a:p>
        </p:txBody>
      </p:sp>
      <p:sp>
        <p:nvSpPr>
          <p:cNvPr id="81" name="PlaceHolder 4"/>
          <p:cNvSpPr>
            <a:spLocks noGrp="1"/>
          </p:cNvSpPr>
          <p:nvPr>
            <p:ph type="body"/>
          </p:nvPr>
        </p:nvSpPr>
        <p:spPr>
          <a:xfrm>
            <a:off x="838080" y="4098240"/>
            <a:ext cx="5131080" cy="2075040"/>
          </a:xfrm>
          <a:prstGeom prst="rect">
            <a:avLst/>
          </a:prstGeom>
        </p:spPr>
        <p:txBody>
          <a:bodyPr lIns="0" rIns="0" tIns="0" bIns="0">
            <a:normAutofit/>
          </a:bodyPr>
          <a:p>
            <a:endParaRPr b="0" lang="ca-ES" sz="1400" spc="-1" strike="noStrike">
              <a:solidFill>
                <a:srgbClr val="000000"/>
              </a:solidFill>
              <a:latin typeface="Arial"/>
            </a:endParaRPr>
          </a:p>
        </p:txBody>
      </p:sp>
      <p:sp>
        <p:nvSpPr>
          <p:cNvPr id="82" name="PlaceHolder 5"/>
          <p:cNvSpPr>
            <a:spLocks noGrp="1"/>
          </p:cNvSpPr>
          <p:nvPr>
            <p:ph type="body"/>
          </p:nvPr>
        </p:nvSpPr>
        <p:spPr>
          <a:xfrm>
            <a:off x="6226200" y="4098240"/>
            <a:ext cx="5131080" cy="2075040"/>
          </a:xfrm>
          <a:prstGeom prst="rect">
            <a:avLst/>
          </a:prstGeom>
        </p:spPr>
        <p:txBody>
          <a:bodyPr lIns="0" rIns="0" tIns="0" bIns="0">
            <a:normAutofit/>
          </a:bodyPr>
          <a:p>
            <a:endParaRPr b="0" lang="ca-ES" sz="14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ca-ES" sz="1400" spc="-1" strike="noStrike">
              <a:solidFill>
                <a:srgbClr val="000000"/>
              </a:solidFill>
              <a:latin typeface="Arial"/>
            </a:endParaRPr>
          </a:p>
        </p:txBody>
      </p:sp>
      <p:sp>
        <p:nvSpPr>
          <p:cNvPr id="84" name="PlaceHolder 2"/>
          <p:cNvSpPr>
            <a:spLocks noGrp="1"/>
          </p:cNvSpPr>
          <p:nvPr>
            <p:ph type="body"/>
          </p:nvPr>
        </p:nvSpPr>
        <p:spPr>
          <a:xfrm>
            <a:off x="838080" y="1825560"/>
            <a:ext cx="3385800" cy="2075040"/>
          </a:xfrm>
          <a:prstGeom prst="rect">
            <a:avLst/>
          </a:prstGeom>
        </p:spPr>
        <p:txBody>
          <a:bodyPr lIns="0" rIns="0" tIns="0" bIns="0">
            <a:normAutofit/>
          </a:bodyPr>
          <a:p>
            <a:endParaRPr b="0" lang="ca-ES" sz="1400" spc="-1" strike="noStrike">
              <a:solidFill>
                <a:srgbClr val="000000"/>
              </a:solidFill>
              <a:latin typeface="Arial"/>
            </a:endParaRPr>
          </a:p>
        </p:txBody>
      </p:sp>
      <p:sp>
        <p:nvSpPr>
          <p:cNvPr id="85" name="PlaceHolder 3"/>
          <p:cNvSpPr>
            <a:spLocks noGrp="1"/>
          </p:cNvSpPr>
          <p:nvPr>
            <p:ph type="body"/>
          </p:nvPr>
        </p:nvSpPr>
        <p:spPr>
          <a:xfrm>
            <a:off x="4393440" y="1825560"/>
            <a:ext cx="3385800" cy="2075040"/>
          </a:xfrm>
          <a:prstGeom prst="rect">
            <a:avLst/>
          </a:prstGeom>
        </p:spPr>
        <p:txBody>
          <a:bodyPr lIns="0" rIns="0" tIns="0" bIns="0">
            <a:normAutofit/>
          </a:bodyPr>
          <a:p>
            <a:endParaRPr b="0" lang="ca-ES" sz="1400" spc="-1" strike="noStrike">
              <a:solidFill>
                <a:srgbClr val="000000"/>
              </a:solidFill>
              <a:latin typeface="Arial"/>
            </a:endParaRPr>
          </a:p>
        </p:txBody>
      </p:sp>
      <p:sp>
        <p:nvSpPr>
          <p:cNvPr id="86" name="PlaceHolder 4"/>
          <p:cNvSpPr>
            <a:spLocks noGrp="1"/>
          </p:cNvSpPr>
          <p:nvPr>
            <p:ph type="body"/>
          </p:nvPr>
        </p:nvSpPr>
        <p:spPr>
          <a:xfrm>
            <a:off x="7949160" y="1825560"/>
            <a:ext cx="3385800" cy="2075040"/>
          </a:xfrm>
          <a:prstGeom prst="rect">
            <a:avLst/>
          </a:prstGeom>
        </p:spPr>
        <p:txBody>
          <a:bodyPr lIns="0" rIns="0" tIns="0" bIns="0">
            <a:normAutofit/>
          </a:bodyPr>
          <a:p>
            <a:endParaRPr b="0" lang="ca-ES" sz="1400" spc="-1" strike="noStrike">
              <a:solidFill>
                <a:srgbClr val="000000"/>
              </a:solidFill>
              <a:latin typeface="Arial"/>
            </a:endParaRPr>
          </a:p>
        </p:txBody>
      </p:sp>
      <p:sp>
        <p:nvSpPr>
          <p:cNvPr id="87" name="PlaceHolder 5"/>
          <p:cNvSpPr>
            <a:spLocks noGrp="1"/>
          </p:cNvSpPr>
          <p:nvPr>
            <p:ph type="body"/>
          </p:nvPr>
        </p:nvSpPr>
        <p:spPr>
          <a:xfrm>
            <a:off x="838080" y="4098240"/>
            <a:ext cx="3385800" cy="2075040"/>
          </a:xfrm>
          <a:prstGeom prst="rect">
            <a:avLst/>
          </a:prstGeom>
        </p:spPr>
        <p:txBody>
          <a:bodyPr lIns="0" rIns="0" tIns="0" bIns="0">
            <a:normAutofit/>
          </a:bodyPr>
          <a:p>
            <a:endParaRPr b="0" lang="ca-ES" sz="1400" spc="-1" strike="noStrike">
              <a:solidFill>
                <a:srgbClr val="000000"/>
              </a:solidFill>
              <a:latin typeface="Arial"/>
            </a:endParaRPr>
          </a:p>
        </p:txBody>
      </p:sp>
      <p:sp>
        <p:nvSpPr>
          <p:cNvPr id="88" name="PlaceHolder 6"/>
          <p:cNvSpPr>
            <a:spLocks noGrp="1"/>
          </p:cNvSpPr>
          <p:nvPr>
            <p:ph type="body"/>
          </p:nvPr>
        </p:nvSpPr>
        <p:spPr>
          <a:xfrm>
            <a:off x="4393440" y="4098240"/>
            <a:ext cx="3385800" cy="2075040"/>
          </a:xfrm>
          <a:prstGeom prst="rect">
            <a:avLst/>
          </a:prstGeom>
        </p:spPr>
        <p:txBody>
          <a:bodyPr lIns="0" rIns="0" tIns="0" bIns="0">
            <a:normAutofit/>
          </a:bodyPr>
          <a:p>
            <a:endParaRPr b="0" lang="ca-ES" sz="1400" spc="-1" strike="noStrike">
              <a:solidFill>
                <a:srgbClr val="000000"/>
              </a:solidFill>
              <a:latin typeface="Arial"/>
            </a:endParaRPr>
          </a:p>
        </p:txBody>
      </p:sp>
      <p:sp>
        <p:nvSpPr>
          <p:cNvPr id="89" name="PlaceHolder 7"/>
          <p:cNvSpPr>
            <a:spLocks noGrp="1"/>
          </p:cNvSpPr>
          <p:nvPr>
            <p:ph type="body"/>
          </p:nvPr>
        </p:nvSpPr>
        <p:spPr>
          <a:xfrm>
            <a:off x="7949160" y="4098240"/>
            <a:ext cx="3385800" cy="2075040"/>
          </a:xfrm>
          <a:prstGeom prst="rect">
            <a:avLst/>
          </a:prstGeom>
        </p:spPr>
        <p:txBody>
          <a:bodyPr lIns="0" rIns="0" tIns="0" bIns="0">
            <a:normAutofit/>
          </a:bodyPr>
          <a:p>
            <a:endParaRPr b="0" lang="ca-ES" sz="1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ca-ES" sz="1400" spc="-1" strike="noStrike">
              <a:solidFill>
                <a:srgbClr val="000000"/>
              </a:solidFill>
              <a:latin typeface="Arial"/>
            </a:endParaRPr>
          </a:p>
        </p:txBody>
      </p:sp>
      <p:sp>
        <p:nvSpPr>
          <p:cNvPr id="12" name="PlaceHolder 2"/>
          <p:cNvSpPr>
            <a:spLocks noGrp="1"/>
          </p:cNvSpPr>
          <p:nvPr>
            <p:ph type="body"/>
          </p:nvPr>
        </p:nvSpPr>
        <p:spPr>
          <a:xfrm>
            <a:off x="838080" y="1825560"/>
            <a:ext cx="10515240" cy="4350960"/>
          </a:xfrm>
          <a:prstGeom prst="rect">
            <a:avLst/>
          </a:prstGeom>
        </p:spPr>
        <p:txBody>
          <a:bodyPr lIns="0" rIns="0" tIns="0" bIns="0">
            <a:normAutofit/>
          </a:bodyPr>
          <a:p>
            <a:endParaRPr b="0" lang="ca-ES" sz="14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ca-ES" sz="1400" spc="-1" strike="noStrike">
              <a:solidFill>
                <a:srgbClr val="000000"/>
              </a:solidFill>
              <a:latin typeface="Arial"/>
            </a:endParaRPr>
          </a:p>
        </p:txBody>
      </p:sp>
      <p:sp>
        <p:nvSpPr>
          <p:cNvPr id="14" name="PlaceHolder 2"/>
          <p:cNvSpPr>
            <a:spLocks noGrp="1"/>
          </p:cNvSpPr>
          <p:nvPr>
            <p:ph type="body"/>
          </p:nvPr>
        </p:nvSpPr>
        <p:spPr>
          <a:xfrm>
            <a:off x="838080" y="1825560"/>
            <a:ext cx="5131080" cy="4350960"/>
          </a:xfrm>
          <a:prstGeom prst="rect">
            <a:avLst/>
          </a:prstGeom>
        </p:spPr>
        <p:txBody>
          <a:bodyPr lIns="0" rIns="0" tIns="0" bIns="0">
            <a:normAutofit/>
          </a:bodyPr>
          <a:p>
            <a:endParaRPr b="0" lang="ca-ES" sz="1400" spc="-1" strike="noStrike">
              <a:solidFill>
                <a:srgbClr val="000000"/>
              </a:solidFill>
              <a:latin typeface="Arial"/>
            </a:endParaRPr>
          </a:p>
        </p:txBody>
      </p:sp>
      <p:sp>
        <p:nvSpPr>
          <p:cNvPr id="15" name="PlaceHolder 3"/>
          <p:cNvSpPr>
            <a:spLocks noGrp="1"/>
          </p:cNvSpPr>
          <p:nvPr>
            <p:ph type="body"/>
          </p:nvPr>
        </p:nvSpPr>
        <p:spPr>
          <a:xfrm>
            <a:off x="6226200" y="1825560"/>
            <a:ext cx="5131080" cy="4350960"/>
          </a:xfrm>
          <a:prstGeom prst="rect">
            <a:avLst/>
          </a:prstGeom>
        </p:spPr>
        <p:txBody>
          <a:bodyPr lIns="0" rIns="0" tIns="0" bIns="0">
            <a:normAutofit/>
          </a:bodyPr>
          <a:p>
            <a:endParaRPr b="0" lang="ca-ES" sz="14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ca-ES" sz="1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838080" y="365040"/>
            <a:ext cx="10515240" cy="6144120"/>
          </a:xfrm>
          <a:prstGeom prst="rect">
            <a:avLst/>
          </a:prstGeom>
        </p:spPr>
        <p:txBody>
          <a:bodyPr lIns="0" rIns="0" tIns="0" bIns="0" anchor="ctr">
            <a:noAutofit/>
          </a:bodyPr>
          <a:p>
            <a:pPr algn="ctr"/>
            <a:endParaRPr b="0" lang="ca-E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ca-ES" sz="1400" spc="-1" strike="noStrike">
              <a:solidFill>
                <a:srgbClr val="000000"/>
              </a:solidFill>
              <a:latin typeface="Arial"/>
            </a:endParaRPr>
          </a:p>
        </p:txBody>
      </p:sp>
      <p:sp>
        <p:nvSpPr>
          <p:cNvPr id="19" name="PlaceHolder 2"/>
          <p:cNvSpPr>
            <a:spLocks noGrp="1"/>
          </p:cNvSpPr>
          <p:nvPr>
            <p:ph type="body"/>
          </p:nvPr>
        </p:nvSpPr>
        <p:spPr>
          <a:xfrm>
            <a:off x="838080" y="1825560"/>
            <a:ext cx="5131080" cy="2075040"/>
          </a:xfrm>
          <a:prstGeom prst="rect">
            <a:avLst/>
          </a:prstGeom>
        </p:spPr>
        <p:txBody>
          <a:bodyPr lIns="0" rIns="0" tIns="0" bIns="0">
            <a:normAutofit/>
          </a:bodyPr>
          <a:p>
            <a:endParaRPr b="0" lang="ca-ES" sz="1400" spc="-1" strike="noStrike">
              <a:solidFill>
                <a:srgbClr val="000000"/>
              </a:solidFill>
              <a:latin typeface="Arial"/>
            </a:endParaRPr>
          </a:p>
        </p:txBody>
      </p:sp>
      <p:sp>
        <p:nvSpPr>
          <p:cNvPr id="20" name="PlaceHolder 3"/>
          <p:cNvSpPr>
            <a:spLocks noGrp="1"/>
          </p:cNvSpPr>
          <p:nvPr>
            <p:ph type="body"/>
          </p:nvPr>
        </p:nvSpPr>
        <p:spPr>
          <a:xfrm>
            <a:off x="6226200" y="1825560"/>
            <a:ext cx="5131080" cy="4350960"/>
          </a:xfrm>
          <a:prstGeom prst="rect">
            <a:avLst/>
          </a:prstGeom>
        </p:spPr>
        <p:txBody>
          <a:bodyPr lIns="0" rIns="0" tIns="0" bIns="0">
            <a:normAutofit/>
          </a:bodyPr>
          <a:p>
            <a:endParaRPr b="0" lang="ca-ES" sz="1400" spc="-1" strike="noStrike">
              <a:solidFill>
                <a:srgbClr val="000000"/>
              </a:solidFill>
              <a:latin typeface="Arial"/>
            </a:endParaRPr>
          </a:p>
        </p:txBody>
      </p:sp>
      <p:sp>
        <p:nvSpPr>
          <p:cNvPr id="21" name="PlaceHolder 4"/>
          <p:cNvSpPr>
            <a:spLocks noGrp="1"/>
          </p:cNvSpPr>
          <p:nvPr>
            <p:ph type="body"/>
          </p:nvPr>
        </p:nvSpPr>
        <p:spPr>
          <a:xfrm>
            <a:off x="838080" y="4098240"/>
            <a:ext cx="5131080" cy="2075040"/>
          </a:xfrm>
          <a:prstGeom prst="rect">
            <a:avLst/>
          </a:prstGeom>
        </p:spPr>
        <p:txBody>
          <a:bodyPr lIns="0" rIns="0" tIns="0" bIns="0">
            <a:normAutofit/>
          </a:bodyPr>
          <a:p>
            <a:endParaRPr b="0" lang="ca-ES" sz="14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ca-ES" sz="1400" spc="-1" strike="noStrike">
              <a:solidFill>
                <a:srgbClr val="000000"/>
              </a:solidFill>
              <a:latin typeface="Arial"/>
            </a:endParaRPr>
          </a:p>
        </p:txBody>
      </p:sp>
      <p:sp>
        <p:nvSpPr>
          <p:cNvPr id="23" name="PlaceHolder 2"/>
          <p:cNvSpPr>
            <a:spLocks noGrp="1"/>
          </p:cNvSpPr>
          <p:nvPr>
            <p:ph type="body"/>
          </p:nvPr>
        </p:nvSpPr>
        <p:spPr>
          <a:xfrm>
            <a:off x="838080" y="1825560"/>
            <a:ext cx="5131080" cy="4350960"/>
          </a:xfrm>
          <a:prstGeom prst="rect">
            <a:avLst/>
          </a:prstGeom>
        </p:spPr>
        <p:txBody>
          <a:bodyPr lIns="0" rIns="0" tIns="0" bIns="0">
            <a:normAutofit/>
          </a:bodyPr>
          <a:p>
            <a:endParaRPr b="0" lang="ca-ES" sz="1400" spc="-1" strike="noStrike">
              <a:solidFill>
                <a:srgbClr val="000000"/>
              </a:solidFill>
              <a:latin typeface="Arial"/>
            </a:endParaRPr>
          </a:p>
        </p:txBody>
      </p:sp>
      <p:sp>
        <p:nvSpPr>
          <p:cNvPr id="24" name="PlaceHolder 3"/>
          <p:cNvSpPr>
            <a:spLocks noGrp="1"/>
          </p:cNvSpPr>
          <p:nvPr>
            <p:ph type="body"/>
          </p:nvPr>
        </p:nvSpPr>
        <p:spPr>
          <a:xfrm>
            <a:off x="6226200" y="1825560"/>
            <a:ext cx="5131080" cy="2075040"/>
          </a:xfrm>
          <a:prstGeom prst="rect">
            <a:avLst/>
          </a:prstGeom>
        </p:spPr>
        <p:txBody>
          <a:bodyPr lIns="0" rIns="0" tIns="0" bIns="0">
            <a:normAutofit/>
          </a:bodyPr>
          <a:p>
            <a:endParaRPr b="0" lang="ca-ES" sz="1400" spc="-1" strike="noStrike">
              <a:solidFill>
                <a:srgbClr val="000000"/>
              </a:solidFill>
              <a:latin typeface="Arial"/>
            </a:endParaRPr>
          </a:p>
        </p:txBody>
      </p:sp>
      <p:sp>
        <p:nvSpPr>
          <p:cNvPr id="25" name="PlaceHolder 4"/>
          <p:cNvSpPr>
            <a:spLocks noGrp="1"/>
          </p:cNvSpPr>
          <p:nvPr>
            <p:ph type="body"/>
          </p:nvPr>
        </p:nvSpPr>
        <p:spPr>
          <a:xfrm>
            <a:off x="6226200" y="4098240"/>
            <a:ext cx="5131080" cy="2075040"/>
          </a:xfrm>
          <a:prstGeom prst="rect">
            <a:avLst/>
          </a:prstGeom>
        </p:spPr>
        <p:txBody>
          <a:bodyPr lIns="0" rIns="0" tIns="0" bIns="0">
            <a:normAutofit/>
          </a:bodyPr>
          <a:p>
            <a:endParaRPr b="0" lang="ca-ES" sz="14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ca-ES" sz="1400" spc="-1" strike="noStrike">
              <a:solidFill>
                <a:srgbClr val="000000"/>
              </a:solidFill>
              <a:latin typeface="Arial"/>
            </a:endParaRPr>
          </a:p>
        </p:txBody>
      </p:sp>
      <p:sp>
        <p:nvSpPr>
          <p:cNvPr id="27" name="PlaceHolder 2"/>
          <p:cNvSpPr>
            <a:spLocks noGrp="1"/>
          </p:cNvSpPr>
          <p:nvPr>
            <p:ph type="body"/>
          </p:nvPr>
        </p:nvSpPr>
        <p:spPr>
          <a:xfrm>
            <a:off x="838080" y="1825560"/>
            <a:ext cx="5131080" cy="2075040"/>
          </a:xfrm>
          <a:prstGeom prst="rect">
            <a:avLst/>
          </a:prstGeom>
        </p:spPr>
        <p:txBody>
          <a:bodyPr lIns="0" rIns="0" tIns="0" bIns="0">
            <a:normAutofit/>
          </a:bodyPr>
          <a:p>
            <a:endParaRPr b="0" lang="ca-ES" sz="1400" spc="-1" strike="noStrike">
              <a:solidFill>
                <a:srgbClr val="000000"/>
              </a:solidFill>
              <a:latin typeface="Arial"/>
            </a:endParaRPr>
          </a:p>
        </p:txBody>
      </p:sp>
      <p:sp>
        <p:nvSpPr>
          <p:cNvPr id="28" name="PlaceHolder 3"/>
          <p:cNvSpPr>
            <a:spLocks noGrp="1"/>
          </p:cNvSpPr>
          <p:nvPr>
            <p:ph type="body"/>
          </p:nvPr>
        </p:nvSpPr>
        <p:spPr>
          <a:xfrm>
            <a:off x="6226200" y="1825560"/>
            <a:ext cx="5131080" cy="2075040"/>
          </a:xfrm>
          <a:prstGeom prst="rect">
            <a:avLst/>
          </a:prstGeom>
        </p:spPr>
        <p:txBody>
          <a:bodyPr lIns="0" rIns="0" tIns="0" bIns="0">
            <a:normAutofit/>
          </a:bodyPr>
          <a:p>
            <a:endParaRPr b="0" lang="ca-ES" sz="1400" spc="-1" strike="noStrike">
              <a:solidFill>
                <a:srgbClr val="000000"/>
              </a:solidFill>
              <a:latin typeface="Arial"/>
            </a:endParaRPr>
          </a:p>
        </p:txBody>
      </p:sp>
      <p:sp>
        <p:nvSpPr>
          <p:cNvPr id="29" name="PlaceHolder 4"/>
          <p:cNvSpPr>
            <a:spLocks noGrp="1"/>
          </p:cNvSpPr>
          <p:nvPr>
            <p:ph type="body"/>
          </p:nvPr>
        </p:nvSpPr>
        <p:spPr>
          <a:xfrm>
            <a:off x="838080" y="4098240"/>
            <a:ext cx="10515240" cy="2075040"/>
          </a:xfrm>
          <a:prstGeom prst="rect">
            <a:avLst/>
          </a:prstGeom>
        </p:spPr>
        <p:txBody>
          <a:bodyPr lIns="0" rIns="0" tIns="0" bIns="0">
            <a:normAutofit/>
          </a:bodyPr>
          <a:p>
            <a:endParaRPr b="0" lang="ca-ES" sz="14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 Id="rId11" Type="http://schemas.openxmlformats.org/officeDocument/2006/relationships/slideLayout" Target="../slideLayouts/slideLayout20.xml"/><Relationship Id="rId12" Type="http://schemas.openxmlformats.org/officeDocument/2006/relationships/slideLayout" Target="../slideLayouts/slideLayout21.xml"/><Relationship Id="rId13" Type="http://schemas.openxmlformats.org/officeDocument/2006/relationships/slideLayout" Target="../slideLayouts/slideLayout22.xml"/><Relationship Id="rId14" Type="http://schemas.openxmlformats.org/officeDocument/2006/relationships/slideLayout" Target="../slideLayouts/slideLayout23.xml"/><Relationship Id="rId15"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0" y="6527880"/>
            <a:ext cx="12191760" cy="329760"/>
          </a:xfrm>
          <a:prstGeom prst="rect">
            <a:avLst/>
          </a:prstGeom>
          <a:solidFill>
            <a:srgbClr val="bfbfbf"/>
          </a:solidFill>
          <a:ln w="0">
            <a:noFill/>
          </a:ln>
        </p:spPr>
        <p:style>
          <a:lnRef idx="0"/>
          <a:fillRef idx="0"/>
          <a:effectRef idx="0"/>
          <a:fontRef idx="minor"/>
        </p:style>
      </p:sp>
      <p:pic>
        <p:nvPicPr>
          <p:cNvPr id="1" name="Google Shape;12;p12" descr="logo.png"/>
          <p:cNvPicPr/>
          <p:nvPr/>
        </p:nvPicPr>
        <p:blipFill>
          <a:blip r:embed="rId2"/>
          <a:stretch/>
        </p:blipFill>
        <p:spPr>
          <a:xfrm>
            <a:off x="496800" y="315720"/>
            <a:ext cx="858960" cy="858960"/>
          </a:xfrm>
          <a:prstGeom prst="rect">
            <a:avLst/>
          </a:prstGeom>
          <a:ln w="0">
            <a:noFill/>
          </a:ln>
        </p:spPr>
      </p:pic>
      <p:sp>
        <p:nvSpPr>
          <p:cNvPr id="2" name="CustomShape 2"/>
          <p:cNvSpPr/>
          <p:nvPr/>
        </p:nvSpPr>
        <p:spPr>
          <a:xfrm>
            <a:off x="0" y="6564600"/>
            <a:ext cx="12191760" cy="611280"/>
          </a:xfrm>
          <a:prstGeom prst="rect">
            <a:avLst/>
          </a:prstGeom>
          <a:noFill/>
          <a:ln w="0">
            <a:noFill/>
          </a:ln>
        </p:spPr>
        <p:style>
          <a:lnRef idx="0"/>
          <a:fillRef idx="0"/>
          <a:effectRef idx="0"/>
          <a:fontRef idx="minor"/>
        </p:style>
        <p:txBody>
          <a:bodyPr>
            <a:normAutofit/>
          </a:bodyPr>
          <a:p>
            <a:pPr algn="ctr">
              <a:lnSpc>
                <a:spcPct val="100000"/>
              </a:lnSpc>
              <a:tabLst>
                <a:tab algn="l" pos="0"/>
              </a:tabLst>
            </a:pPr>
            <a:r>
              <a:rPr b="0" lang="es-ES" sz="1000" spc="-1" strike="noStrike">
                <a:solidFill>
                  <a:srgbClr val="000000"/>
                </a:solidFill>
                <a:latin typeface="Verdana"/>
                <a:ea typeface="Verdana"/>
              </a:rPr>
              <a:t>© McGraw-Hill</a:t>
            </a:r>
            <a:endParaRPr b="0" lang="ca-ES" sz="1000" spc="-1" strike="noStrike">
              <a:latin typeface="Arial"/>
            </a:endParaRPr>
          </a:p>
        </p:txBody>
      </p:sp>
      <p:pic>
        <p:nvPicPr>
          <p:cNvPr id="3" name="Google Shape;14;p12" descr=""/>
          <p:cNvPicPr/>
          <p:nvPr/>
        </p:nvPicPr>
        <p:blipFill>
          <a:blip r:embed="rId3"/>
          <a:stretch/>
        </p:blipFill>
        <p:spPr>
          <a:xfrm>
            <a:off x="10264680" y="102240"/>
            <a:ext cx="1341720" cy="1022040"/>
          </a:xfrm>
          <a:prstGeom prst="rect">
            <a:avLst/>
          </a:prstGeom>
          <a:ln w="0">
            <a:noFill/>
          </a:ln>
        </p:spPr>
      </p:pic>
      <p:sp>
        <p:nvSpPr>
          <p:cNvPr id="4" name="PlaceHolder 3"/>
          <p:cNvSpPr>
            <a:spLocks noGrp="1"/>
          </p:cNvSpPr>
          <p:nvPr>
            <p:ph type="title"/>
          </p:nvPr>
        </p:nvSpPr>
        <p:spPr>
          <a:xfrm>
            <a:off x="1523880" y="1122480"/>
            <a:ext cx="9143640" cy="2387160"/>
          </a:xfrm>
          <a:prstGeom prst="rect">
            <a:avLst/>
          </a:prstGeom>
        </p:spPr>
        <p:txBody>
          <a:bodyPr anchor="b">
            <a:normAutofit/>
          </a:bodyPr>
          <a:p>
            <a:r>
              <a:rPr b="0" lang="ca-ES" sz="6000" spc="-1" strike="noStrike">
                <a:solidFill>
                  <a:srgbClr val="000000"/>
                </a:solidFill>
                <a:latin typeface="Arial"/>
              </a:rPr>
              <a:t>Feu clic per a editar el format del text del títol</a:t>
            </a:r>
            <a:endParaRPr b="0" lang="ca-ES" sz="6000" spc="-1" strike="noStrike">
              <a:solidFill>
                <a:srgbClr val="000000"/>
              </a:solidFill>
              <a:latin typeface="Arial"/>
            </a:endParaRPr>
          </a:p>
        </p:txBody>
      </p:sp>
      <p:sp>
        <p:nvSpPr>
          <p:cNvPr id="5" name="PlaceHolder 4"/>
          <p:cNvSpPr>
            <a:spLocks noGrp="1"/>
          </p:cNvSpPr>
          <p:nvPr>
            <p:ph type="dt"/>
          </p:nvPr>
        </p:nvSpPr>
        <p:spPr>
          <a:xfrm>
            <a:off x="838080" y="6356520"/>
            <a:ext cx="2742840" cy="364680"/>
          </a:xfrm>
          <a:prstGeom prst="rect">
            <a:avLst/>
          </a:prstGeom>
        </p:spPr>
        <p:txBody>
          <a:bodyPr anchor="ctr">
            <a:noAutofit/>
          </a:bodyPr>
          <a:p>
            <a:endParaRPr b="0" lang="ca-ES" sz="2400" spc="-1" strike="noStrike">
              <a:latin typeface="Times New Roman"/>
            </a:endParaRPr>
          </a:p>
        </p:txBody>
      </p:sp>
      <p:sp>
        <p:nvSpPr>
          <p:cNvPr id="6" name="PlaceHolder 5"/>
          <p:cNvSpPr>
            <a:spLocks noGrp="1"/>
          </p:cNvSpPr>
          <p:nvPr>
            <p:ph type="ftr"/>
          </p:nvPr>
        </p:nvSpPr>
        <p:spPr>
          <a:xfrm>
            <a:off x="4038480" y="6356520"/>
            <a:ext cx="4114440" cy="364680"/>
          </a:xfrm>
          <a:prstGeom prst="rect">
            <a:avLst/>
          </a:prstGeom>
        </p:spPr>
        <p:txBody>
          <a:bodyPr anchor="ctr">
            <a:noAutofit/>
          </a:bodyPr>
          <a:p>
            <a:endParaRPr b="0" lang="ca-ES" sz="2400" spc="-1" strike="noStrike">
              <a:latin typeface="Times New Roman"/>
            </a:endParaRPr>
          </a:p>
        </p:txBody>
      </p:sp>
      <p:sp>
        <p:nvSpPr>
          <p:cNvPr id="7" name="PlaceHolder 6"/>
          <p:cNvSpPr>
            <a:spLocks noGrp="1"/>
          </p:cNvSpPr>
          <p:nvPr>
            <p:ph type="sldNum"/>
          </p:nvPr>
        </p:nvSpPr>
        <p:spPr>
          <a:xfrm>
            <a:off x="8610480" y="6356520"/>
            <a:ext cx="2742840" cy="364680"/>
          </a:xfrm>
          <a:prstGeom prst="rect">
            <a:avLst/>
          </a:prstGeom>
        </p:spPr>
        <p:txBody>
          <a:bodyPr anchor="ctr">
            <a:noAutofit/>
          </a:bodyPr>
          <a:p>
            <a:pPr algn="r">
              <a:lnSpc>
                <a:spcPct val="100000"/>
              </a:lnSpc>
              <a:tabLst>
                <a:tab algn="l" pos="0"/>
              </a:tabLst>
            </a:pPr>
            <a:fld id="{0825FCA1-934B-4D3E-B0B5-792945F79B96}" type="slidenum">
              <a:rPr b="0" lang="es-ES" sz="1200" spc="-1" strike="noStrike">
                <a:solidFill>
                  <a:srgbClr val="888888"/>
                </a:solidFill>
                <a:latin typeface="Calibri"/>
                <a:ea typeface="Calibri"/>
              </a:rPr>
              <a:t>&lt;número&gt;</a:t>
            </a:fld>
            <a:endParaRPr b="0" lang="ca-ES" sz="1200" spc="-1" strike="noStrike">
              <a:latin typeface="Times New Roman"/>
            </a:endParaRPr>
          </a:p>
        </p:txBody>
      </p:sp>
      <p:sp>
        <p:nvSpPr>
          <p:cNvPr id="8" name="PlaceHolder 7"/>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ca-ES" sz="1400" spc="-1" strike="noStrike">
                <a:solidFill>
                  <a:srgbClr val="000000"/>
                </a:solidFill>
                <a:latin typeface="Arial"/>
              </a:rPr>
              <a:t>Feu clic per a editar el format del text de l'esquema</a:t>
            </a:r>
            <a:endParaRPr b="0" lang="ca-ES" sz="1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ca-ES" sz="1400" spc="-1" strike="noStrike">
                <a:solidFill>
                  <a:srgbClr val="000000"/>
                </a:solidFill>
                <a:latin typeface="Arial"/>
              </a:rPr>
              <a:t>Segon nivell d'esquema</a:t>
            </a:r>
            <a:endParaRPr b="0" lang="ca-ES" sz="1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ca-ES" sz="1400" spc="-1" strike="noStrike">
                <a:solidFill>
                  <a:srgbClr val="000000"/>
                </a:solidFill>
                <a:latin typeface="Arial"/>
              </a:rPr>
              <a:t>Tercer nivell d'esquema</a:t>
            </a:r>
            <a:endParaRPr b="0" lang="ca-ES" sz="1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ca-ES" sz="1400" spc="-1" strike="noStrike">
                <a:solidFill>
                  <a:srgbClr val="000000"/>
                </a:solidFill>
                <a:latin typeface="Arial"/>
              </a:rPr>
              <a:t>Quart nivell d'esquema</a:t>
            </a:r>
            <a:endParaRPr b="0" lang="ca-ES" sz="14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ca-ES" sz="2000" spc="-1" strike="noStrike">
                <a:solidFill>
                  <a:srgbClr val="000000"/>
                </a:solidFill>
                <a:latin typeface="Arial"/>
              </a:rPr>
              <a:t>Cinquè nivell d'esquema</a:t>
            </a:r>
            <a:endParaRPr b="0" lang="ca-E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ca-ES" sz="2000" spc="-1" strike="noStrike">
                <a:solidFill>
                  <a:srgbClr val="000000"/>
                </a:solidFill>
                <a:latin typeface="Arial"/>
              </a:rPr>
              <a:t>Sisè nivell d'esquema</a:t>
            </a:r>
            <a:endParaRPr b="0" lang="ca-E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ca-ES" sz="2000" spc="-1" strike="noStrike">
                <a:solidFill>
                  <a:srgbClr val="000000"/>
                </a:solidFill>
                <a:latin typeface="Arial"/>
              </a:rPr>
              <a:t>Setè nivell d'esquema</a:t>
            </a:r>
            <a:endParaRPr b="0" lang="ca-E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5" name="CustomShape 1"/>
          <p:cNvSpPr/>
          <p:nvPr/>
        </p:nvSpPr>
        <p:spPr>
          <a:xfrm>
            <a:off x="0" y="6527880"/>
            <a:ext cx="12191760" cy="329760"/>
          </a:xfrm>
          <a:prstGeom prst="rect">
            <a:avLst/>
          </a:prstGeom>
          <a:solidFill>
            <a:srgbClr val="bfbfbf"/>
          </a:solidFill>
          <a:ln w="0">
            <a:noFill/>
          </a:ln>
        </p:spPr>
        <p:style>
          <a:lnRef idx="0"/>
          <a:fillRef idx="0"/>
          <a:effectRef idx="0"/>
          <a:fontRef idx="minor"/>
        </p:style>
      </p:sp>
      <p:pic>
        <p:nvPicPr>
          <p:cNvPr id="46" name="Google Shape;12;p12" descr="logo.png"/>
          <p:cNvPicPr/>
          <p:nvPr/>
        </p:nvPicPr>
        <p:blipFill>
          <a:blip r:embed="rId2"/>
          <a:stretch/>
        </p:blipFill>
        <p:spPr>
          <a:xfrm>
            <a:off x="496800" y="315720"/>
            <a:ext cx="858960" cy="858960"/>
          </a:xfrm>
          <a:prstGeom prst="rect">
            <a:avLst/>
          </a:prstGeom>
          <a:ln w="0">
            <a:noFill/>
          </a:ln>
        </p:spPr>
      </p:pic>
      <p:sp>
        <p:nvSpPr>
          <p:cNvPr id="47" name="CustomShape 2"/>
          <p:cNvSpPr/>
          <p:nvPr/>
        </p:nvSpPr>
        <p:spPr>
          <a:xfrm>
            <a:off x="0" y="6564600"/>
            <a:ext cx="12191760" cy="611280"/>
          </a:xfrm>
          <a:prstGeom prst="rect">
            <a:avLst/>
          </a:prstGeom>
          <a:noFill/>
          <a:ln w="0">
            <a:noFill/>
          </a:ln>
        </p:spPr>
        <p:style>
          <a:lnRef idx="0"/>
          <a:fillRef idx="0"/>
          <a:effectRef idx="0"/>
          <a:fontRef idx="minor"/>
        </p:style>
        <p:txBody>
          <a:bodyPr>
            <a:normAutofit/>
          </a:bodyPr>
          <a:p>
            <a:pPr algn="ctr">
              <a:lnSpc>
                <a:spcPct val="100000"/>
              </a:lnSpc>
              <a:tabLst>
                <a:tab algn="l" pos="0"/>
              </a:tabLst>
            </a:pPr>
            <a:r>
              <a:rPr b="0" lang="es-ES" sz="1000" spc="-1" strike="noStrike">
                <a:solidFill>
                  <a:srgbClr val="000000"/>
                </a:solidFill>
                <a:latin typeface="Verdana"/>
                <a:ea typeface="Verdana"/>
              </a:rPr>
              <a:t>© McGraw-Hill</a:t>
            </a:r>
            <a:endParaRPr b="0" lang="ca-ES" sz="1000" spc="-1" strike="noStrike">
              <a:latin typeface="Arial"/>
            </a:endParaRPr>
          </a:p>
        </p:txBody>
      </p:sp>
      <p:pic>
        <p:nvPicPr>
          <p:cNvPr id="48" name="Google Shape;14;p12" descr=""/>
          <p:cNvPicPr/>
          <p:nvPr/>
        </p:nvPicPr>
        <p:blipFill>
          <a:blip r:embed="rId3"/>
          <a:stretch/>
        </p:blipFill>
        <p:spPr>
          <a:xfrm>
            <a:off x="10264680" y="102240"/>
            <a:ext cx="1341720" cy="1022040"/>
          </a:xfrm>
          <a:prstGeom prst="rect">
            <a:avLst/>
          </a:prstGeom>
          <a:ln w="0">
            <a:noFill/>
          </a:ln>
        </p:spPr>
      </p:pic>
      <p:sp>
        <p:nvSpPr>
          <p:cNvPr id="49" name="PlaceHolder 3"/>
          <p:cNvSpPr>
            <a:spLocks noGrp="1"/>
          </p:cNvSpPr>
          <p:nvPr>
            <p:ph type="title"/>
          </p:nvPr>
        </p:nvSpPr>
        <p:spPr>
          <a:xfrm>
            <a:off x="838080" y="365040"/>
            <a:ext cx="10515240" cy="1325160"/>
          </a:xfrm>
          <a:prstGeom prst="rect">
            <a:avLst/>
          </a:prstGeom>
        </p:spPr>
        <p:txBody>
          <a:bodyPr anchor="ctr">
            <a:normAutofit fontScale="97000"/>
          </a:bodyPr>
          <a:p>
            <a:r>
              <a:rPr b="0" lang="ca-ES" sz="4400" spc="-1" strike="noStrike">
                <a:solidFill>
                  <a:srgbClr val="000000"/>
                </a:solidFill>
                <a:latin typeface="Arial"/>
              </a:rPr>
              <a:t>Feu clic per a editar el format del text del títol</a:t>
            </a:r>
            <a:endParaRPr b="0" lang="ca-ES" sz="4400" spc="-1" strike="noStrike">
              <a:solidFill>
                <a:srgbClr val="000000"/>
              </a:solidFill>
              <a:latin typeface="Arial"/>
            </a:endParaRPr>
          </a:p>
        </p:txBody>
      </p:sp>
      <p:sp>
        <p:nvSpPr>
          <p:cNvPr id="50" name="PlaceHolder 4"/>
          <p:cNvSpPr>
            <a:spLocks noGrp="1"/>
          </p:cNvSpPr>
          <p:nvPr>
            <p:ph type="body"/>
          </p:nvPr>
        </p:nvSpPr>
        <p:spPr>
          <a:xfrm>
            <a:off x="838080" y="1825560"/>
            <a:ext cx="10515240" cy="4350960"/>
          </a:xfrm>
          <a:prstGeom prst="rect">
            <a:avLst/>
          </a:prstGeom>
        </p:spPr>
        <p:txBody>
          <a:bodyPr>
            <a:normAutofit/>
          </a:bodyPr>
          <a:p>
            <a:pPr marL="432000" indent="-324000">
              <a:spcBef>
                <a:spcPts val="1417"/>
              </a:spcBef>
              <a:buClr>
                <a:srgbClr val="000000"/>
              </a:buClr>
              <a:buSzPct val="45000"/>
              <a:buFont typeface="Wingdings" charset="2"/>
              <a:buChar char=""/>
            </a:pPr>
            <a:r>
              <a:rPr b="0" lang="ca-ES" sz="2800" spc="-1" strike="noStrike">
                <a:solidFill>
                  <a:srgbClr val="000000"/>
                </a:solidFill>
                <a:latin typeface="Arial"/>
              </a:rPr>
              <a:t>Feu clic per a editar el format del text de l'esquema</a:t>
            </a:r>
            <a:endParaRPr b="0" lang="ca-ES"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ca-ES" sz="2800" spc="-1" strike="noStrike">
                <a:solidFill>
                  <a:srgbClr val="000000"/>
                </a:solidFill>
                <a:latin typeface="Arial"/>
              </a:rPr>
              <a:t>Segon nivell d'esquema</a:t>
            </a:r>
            <a:endParaRPr b="0" lang="ca-E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ca-ES" sz="2800" spc="-1" strike="noStrike">
                <a:solidFill>
                  <a:srgbClr val="000000"/>
                </a:solidFill>
                <a:latin typeface="Arial"/>
              </a:rPr>
              <a:t>Tercer nivell d'esquema</a:t>
            </a:r>
            <a:endParaRPr b="0" lang="ca-ES" sz="2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ca-ES" sz="2800" spc="-1" strike="noStrike">
                <a:solidFill>
                  <a:srgbClr val="000000"/>
                </a:solidFill>
                <a:latin typeface="Arial"/>
              </a:rPr>
              <a:t>Quart nivell d'esquema</a:t>
            </a:r>
            <a:endParaRPr b="0" lang="ca-ES" sz="2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ca-ES" sz="2800" spc="-1" strike="noStrike">
                <a:solidFill>
                  <a:srgbClr val="000000"/>
                </a:solidFill>
                <a:latin typeface="Arial"/>
              </a:rPr>
              <a:t>Cinquè nivell d'esquema</a:t>
            </a:r>
            <a:endParaRPr b="0" lang="ca-ES" sz="2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ca-ES" sz="2800" spc="-1" strike="noStrike">
                <a:solidFill>
                  <a:srgbClr val="000000"/>
                </a:solidFill>
                <a:latin typeface="Arial"/>
              </a:rPr>
              <a:t>Sisè nivell d'esquema</a:t>
            </a:r>
            <a:endParaRPr b="0" lang="ca-ES" sz="2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ca-ES" sz="2800" spc="-1" strike="noStrike">
                <a:solidFill>
                  <a:srgbClr val="000000"/>
                </a:solidFill>
                <a:latin typeface="Arial"/>
              </a:rPr>
              <a:t>Setè nivell d'esquema</a:t>
            </a:r>
            <a:endParaRPr b="0" lang="ca-ES" sz="2800" spc="-1" strike="noStrike">
              <a:solidFill>
                <a:srgbClr val="000000"/>
              </a:solidFill>
              <a:latin typeface="Arial"/>
            </a:endParaRPr>
          </a:p>
        </p:txBody>
      </p:sp>
      <p:sp>
        <p:nvSpPr>
          <p:cNvPr id="51" name="PlaceHolder 5"/>
          <p:cNvSpPr>
            <a:spLocks noGrp="1"/>
          </p:cNvSpPr>
          <p:nvPr>
            <p:ph type="dt"/>
          </p:nvPr>
        </p:nvSpPr>
        <p:spPr>
          <a:xfrm>
            <a:off x="838080" y="6356520"/>
            <a:ext cx="2742840" cy="364680"/>
          </a:xfrm>
          <a:prstGeom prst="rect">
            <a:avLst/>
          </a:prstGeom>
        </p:spPr>
        <p:txBody>
          <a:bodyPr anchor="ctr">
            <a:noAutofit/>
          </a:bodyPr>
          <a:p>
            <a:endParaRPr b="0" lang="ca-ES" sz="2400" spc="-1" strike="noStrike">
              <a:latin typeface="Times New Roman"/>
            </a:endParaRPr>
          </a:p>
        </p:txBody>
      </p:sp>
      <p:sp>
        <p:nvSpPr>
          <p:cNvPr id="52" name="PlaceHolder 6"/>
          <p:cNvSpPr>
            <a:spLocks noGrp="1"/>
          </p:cNvSpPr>
          <p:nvPr>
            <p:ph type="ftr"/>
          </p:nvPr>
        </p:nvSpPr>
        <p:spPr>
          <a:xfrm>
            <a:off x="4038480" y="6356520"/>
            <a:ext cx="4114440" cy="364680"/>
          </a:xfrm>
          <a:prstGeom prst="rect">
            <a:avLst/>
          </a:prstGeom>
        </p:spPr>
        <p:txBody>
          <a:bodyPr anchor="ctr">
            <a:noAutofit/>
          </a:bodyPr>
          <a:p>
            <a:endParaRPr b="0" lang="ca-ES" sz="2400" spc="-1" strike="noStrike">
              <a:latin typeface="Times New Roman"/>
            </a:endParaRPr>
          </a:p>
        </p:txBody>
      </p:sp>
      <p:sp>
        <p:nvSpPr>
          <p:cNvPr id="53" name="PlaceHolder 7"/>
          <p:cNvSpPr>
            <a:spLocks noGrp="1"/>
          </p:cNvSpPr>
          <p:nvPr>
            <p:ph type="sldNum"/>
          </p:nvPr>
        </p:nvSpPr>
        <p:spPr>
          <a:xfrm>
            <a:off x="8610480" y="6356520"/>
            <a:ext cx="2742840" cy="364680"/>
          </a:xfrm>
          <a:prstGeom prst="rect">
            <a:avLst/>
          </a:prstGeom>
        </p:spPr>
        <p:txBody>
          <a:bodyPr anchor="ctr">
            <a:noAutofit/>
          </a:bodyPr>
          <a:p>
            <a:pPr algn="r">
              <a:lnSpc>
                <a:spcPct val="100000"/>
              </a:lnSpc>
              <a:tabLst>
                <a:tab algn="l" pos="0"/>
              </a:tabLst>
            </a:pPr>
            <a:fld id="{574D7DAF-A957-4AA2-9618-1959837FCD30}" type="slidenum">
              <a:rPr b="0" lang="es-ES" sz="1200" spc="-1" strike="noStrike">
                <a:solidFill>
                  <a:srgbClr val="888888"/>
                </a:solidFill>
                <a:latin typeface="Calibri"/>
                <a:ea typeface="Calibri"/>
              </a:rPr>
              <a:t>&lt;número&gt;</a:t>
            </a:fld>
            <a:endParaRPr b="0" lang="ca-E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Lst>
</p:sldMaster>
</file>

<file path=ppt/slides/_rels/slide1.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image" Target="../media/image6.png"/><Relationship Id="rId3"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14.png"/><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90" name="Google Shape;88;p1" descr="logo.png"/>
          <p:cNvPicPr/>
          <p:nvPr/>
        </p:nvPicPr>
        <p:blipFill>
          <a:blip r:embed="rId1"/>
          <a:stretch/>
        </p:blipFill>
        <p:spPr>
          <a:xfrm>
            <a:off x="5435280" y="1644840"/>
            <a:ext cx="1212840" cy="1212840"/>
          </a:xfrm>
          <a:prstGeom prst="rect">
            <a:avLst/>
          </a:prstGeom>
          <a:ln w="0">
            <a:noFill/>
          </a:ln>
        </p:spPr>
      </p:pic>
      <p:sp>
        <p:nvSpPr>
          <p:cNvPr id="91" name="CustomShape 1"/>
          <p:cNvSpPr/>
          <p:nvPr/>
        </p:nvSpPr>
        <p:spPr>
          <a:xfrm>
            <a:off x="2874600" y="3213000"/>
            <a:ext cx="4001040" cy="1554120"/>
          </a:xfrm>
          <a:prstGeom prst="rect">
            <a:avLst/>
          </a:prstGeom>
          <a:noFill/>
          <a:ln w="0">
            <a:noFill/>
          </a:ln>
        </p:spPr>
        <p:style>
          <a:lnRef idx="0"/>
          <a:fillRef idx="0"/>
          <a:effectRef idx="0"/>
          <a:fontRef idx="minor"/>
        </p:style>
        <p:txBody>
          <a:bodyPr>
            <a:spAutoFit/>
          </a:bodyPr>
          <a:p>
            <a:pPr>
              <a:lnSpc>
                <a:spcPct val="100000"/>
              </a:lnSpc>
              <a:tabLst>
                <a:tab algn="l" pos="0"/>
              </a:tabLst>
            </a:pPr>
            <a:r>
              <a:rPr b="0" lang="es-ES" sz="3200" spc="-1" strike="noStrike">
                <a:solidFill>
                  <a:srgbClr val="000000"/>
                </a:solidFill>
                <a:latin typeface="Verdana"/>
                <a:ea typeface="Verdana"/>
              </a:rPr>
              <a:t>Unitat 1</a:t>
            </a:r>
            <a:endParaRPr b="0" lang="ca-ES" sz="3200" spc="-1" strike="noStrike">
              <a:latin typeface="Arial"/>
            </a:endParaRPr>
          </a:p>
          <a:p>
            <a:pPr>
              <a:lnSpc>
                <a:spcPct val="100000"/>
              </a:lnSpc>
              <a:tabLst>
                <a:tab algn="l" pos="0"/>
              </a:tabLst>
            </a:pPr>
            <a:r>
              <a:rPr b="0" lang="es-ES" sz="3200" spc="-1" strike="noStrike">
                <a:solidFill>
                  <a:srgbClr val="000000"/>
                </a:solidFill>
                <a:latin typeface="Verdana"/>
                <a:ea typeface="Verdana"/>
              </a:rPr>
              <a:t>El departament de</a:t>
            </a:r>
            <a:endParaRPr b="0" lang="ca-ES" sz="3200" spc="-1" strike="noStrike">
              <a:latin typeface="Arial"/>
            </a:endParaRPr>
          </a:p>
          <a:p>
            <a:pPr>
              <a:lnSpc>
                <a:spcPct val="100000"/>
              </a:lnSpc>
              <a:tabLst>
                <a:tab algn="l" pos="0"/>
              </a:tabLst>
            </a:pPr>
            <a:r>
              <a:rPr b="0" lang="es-ES" sz="3200" spc="-1" strike="noStrike">
                <a:solidFill>
                  <a:srgbClr val="000000"/>
                </a:solidFill>
                <a:latin typeface="Verdana"/>
                <a:ea typeface="Verdana"/>
              </a:rPr>
              <a:t>recursos humans</a:t>
            </a:r>
            <a:endParaRPr b="0" lang="ca-ES" sz="3200" spc="-1" strike="noStrike">
              <a:latin typeface="Arial"/>
            </a:endParaRPr>
          </a:p>
        </p:txBody>
      </p:sp>
      <p:pic>
        <p:nvPicPr>
          <p:cNvPr id="92" name="Google Shape;90;p1" descr=""/>
          <p:cNvPicPr/>
          <p:nvPr/>
        </p:nvPicPr>
        <p:blipFill>
          <a:blip r:embed="rId2"/>
          <a:stretch/>
        </p:blipFill>
        <p:spPr>
          <a:xfrm>
            <a:off x="7867800" y="3751560"/>
            <a:ext cx="1341720" cy="1022040"/>
          </a:xfrm>
          <a:prstGeom prst="rect">
            <a:avLst/>
          </a:prstGeom>
          <a:ln w="0">
            <a:noFill/>
          </a:ln>
        </p:spPr>
      </p:pic>
      <p:sp>
        <p:nvSpPr>
          <p:cNvPr id="93" name="CustomShape 2"/>
          <p:cNvSpPr/>
          <p:nvPr/>
        </p:nvSpPr>
        <p:spPr>
          <a:xfrm rot="10800000">
            <a:off x="2914920" y="4823640"/>
            <a:ext cx="6294600" cy="360"/>
          </a:xfrm>
          <a:custGeom>
            <a:avLst/>
            <a:gdLst/>
            <a:ahLst/>
            <a:rect l="l" t="t" r="r" b="b"/>
            <a:pathLst>
              <a:path w="21600" h="21600">
                <a:moveTo>
                  <a:pt x="0" y="0"/>
                </a:moveTo>
                <a:lnTo>
                  <a:pt x="21600" y="21600"/>
                </a:lnTo>
              </a:path>
            </a:pathLst>
          </a:custGeom>
          <a:noFill/>
          <a:ln w="12700">
            <a:solidFill>
              <a:srgbClr val="20aaaf"/>
            </a:solidFill>
            <a:miter/>
          </a:ln>
        </p:spPr>
        <p:style>
          <a:lnRef idx="0"/>
          <a:fillRef idx="0"/>
          <a:effectRef idx="0"/>
          <a:fontRef idx="minor"/>
        </p:style>
      </p:sp>
      <p:sp>
        <p:nvSpPr>
          <p:cNvPr id="94" name="CustomShape 3"/>
          <p:cNvSpPr/>
          <p:nvPr/>
        </p:nvSpPr>
        <p:spPr>
          <a:xfrm>
            <a:off x="179640" y="0"/>
            <a:ext cx="1872000" cy="1463400"/>
          </a:xfrm>
          <a:prstGeom prst="rect">
            <a:avLst/>
          </a:prstGeom>
          <a:solidFill>
            <a:schemeClr val="lt1"/>
          </a:solidFill>
          <a:ln w="0">
            <a:noFill/>
          </a:ln>
        </p:spPr>
        <p:style>
          <a:lnRef idx="0"/>
          <a:fillRef idx="0"/>
          <a:effectRef idx="0"/>
          <a:fontRef idx="minor"/>
        </p:style>
        <p:txBody>
          <a:bodyPr>
            <a:spAutoFit/>
          </a:bodyPr>
          <a:p>
            <a:pPr>
              <a:lnSpc>
                <a:spcPct val="100000"/>
              </a:lnSpc>
              <a:tabLst>
                <a:tab algn="l" pos="0"/>
              </a:tabLst>
            </a:pPr>
            <a:endParaRPr b="0" lang="ca-ES" sz="1800" spc="-1" strike="noStrike">
              <a:latin typeface="Arial"/>
            </a:endParaRPr>
          </a:p>
          <a:p>
            <a:pPr>
              <a:lnSpc>
                <a:spcPct val="100000"/>
              </a:lnSpc>
              <a:tabLst>
                <a:tab algn="l" pos="0"/>
              </a:tabLst>
            </a:pPr>
            <a:endParaRPr b="0" lang="ca-ES" sz="1800" spc="-1" strike="noStrike">
              <a:latin typeface="Arial"/>
            </a:endParaRPr>
          </a:p>
          <a:p>
            <a:pPr>
              <a:lnSpc>
                <a:spcPct val="100000"/>
              </a:lnSpc>
              <a:tabLst>
                <a:tab algn="l" pos="0"/>
              </a:tabLst>
            </a:pPr>
            <a:endParaRPr b="0" lang="ca-ES" sz="1800" spc="-1" strike="noStrike">
              <a:latin typeface="Arial"/>
            </a:endParaRPr>
          </a:p>
          <a:p>
            <a:pPr>
              <a:lnSpc>
                <a:spcPct val="100000"/>
              </a:lnSpc>
              <a:tabLst>
                <a:tab algn="l" pos="0"/>
              </a:tabLst>
            </a:pPr>
            <a:endParaRPr b="0" lang="ca-ES" sz="1800" spc="-1" strike="noStrike">
              <a:latin typeface="Arial"/>
            </a:endParaRPr>
          </a:p>
          <a:p>
            <a:pPr>
              <a:lnSpc>
                <a:spcPct val="100000"/>
              </a:lnSpc>
              <a:tabLst>
                <a:tab algn="l" pos="0"/>
              </a:tabLst>
            </a:pPr>
            <a:endParaRPr b="0" lang="ca-ES" sz="1800" spc="-1" strike="noStrike">
              <a:latin typeface="Arial"/>
            </a:endParaRPr>
          </a:p>
        </p:txBody>
      </p:sp>
      <p:sp>
        <p:nvSpPr>
          <p:cNvPr id="95" name="CustomShape 4"/>
          <p:cNvSpPr/>
          <p:nvPr/>
        </p:nvSpPr>
        <p:spPr>
          <a:xfrm>
            <a:off x="9824400" y="0"/>
            <a:ext cx="1872000" cy="1463400"/>
          </a:xfrm>
          <a:prstGeom prst="rect">
            <a:avLst/>
          </a:prstGeom>
          <a:solidFill>
            <a:schemeClr val="lt1"/>
          </a:solidFill>
          <a:ln w="0">
            <a:noFill/>
          </a:ln>
        </p:spPr>
        <p:style>
          <a:lnRef idx="0"/>
          <a:fillRef idx="0"/>
          <a:effectRef idx="0"/>
          <a:fontRef idx="minor"/>
        </p:style>
        <p:txBody>
          <a:bodyPr>
            <a:spAutoFit/>
          </a:bodyPr>
          <a:p>
            <a:pPr>
              <a:lnSpc>
                <a:spcPct val="100000"/>
              </a:lnSpc>
              <a:tabLst>
                <a:tab algn="l" pos="0"/>
              </a:tabLst>
            </a:pPr>
            <a:endParaRPr b="0" lang="ca-ES" sz="1800" spc="-1" strike="noStrike">
              <a:latin typeface="Arial"/>
            </a:endParaRPr>
          </a:p>
          <a:p>
            <a:pPr>
              <a:lnSpc>
                <a:spcPct val="100000"/>
              </a:lnSpc>
              <a:tabLst>
                <a:tab algn="l" pos="0"/>
              </a:tabLst>
            </a:pPr>
            <a:endParaRPr b="0" lang="ca-ES" sz="1800" spc="-1" strike="noStrike">
              <a:latin typeface="Arial"/>
            </a:endParaRPr>
          </a:p>
          <a:p>
            <a:pPr>
              <a:lnSpc>
                <a:spcPct val="100000"/>
              </a:lnSpc>
              <a:tabLst>
                <a:tab algn="l" pos="0"/>
              </a:tabLst>
            </a:pPr>
            <a:endParaRPr b="0" lang="ca-ES" sz="1800" spc="-1" strike="noStrike">
              <a:latin typeface="Arial"/>
            </a:endParaRPr>
          </a:p>
          <a:p>
            <a:pPr>
              <a:lnSpc>
                <a:spcPct val="100000"/>
              </a:lnSpc>
              <a:tabLst>
                <a:tab algn="l" pos="0"/>
              </a:tabLst>
            </a:pPr>
            <a:endParaRPr b="0" lang="ca-ES" sz="1800" spc="-1" strike="noStrike">
              <a:latin typeface="Arial"/>
            </a:endParaRPr>
          </a:p>
          <a:p>
            <a:pPr>
              <a:lnSpc>
                <a:spcPct val="100000"/>
              </a:lnSpc>
              <a:tabLst>
                <a:tab algn="l" pos="0"/>
              </a:tabLst>
            </a:pPr>
            <a:endParaRPr b="0" lang="ca-ES" sz="18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pSp>
        <p:nvGrpSpPr>
          <p:cNvPr id="154" name="Group 1"/>
          <p:cNvGrpSpPr/>
          <p:nvPr/>
        </p:nvGrpSpPr>
        <p:grpSpPr>
          <a:xfrm>
            <a:off x="635400" y="2057400"/>
            <a:ext cx="2108880" cy="469440"/>
            <a:chOff x="635400" y="2057400"/>
            <a:chExt cx="2108880" cy="469440"/>
          </a:xfrm>
        </p:grpSpPr>
        <p:sp>
          <p:nvSpPr>
            <p:cNvPr id="155" name="CustomShape 2"/>
            <p:cNvSpPr/>
            <p:nvPr/>
          </p:nvSpPr>
          <p:spPr>
            <a:xfrm>
              <a:off x="635400" y="2057400"/>
              <a:ext cx="468360" cy="419400"/>
            </a:xfrm>
            <a:prstGeom prst="triangle">
              <a:avLst>
                <a:gd name="adj" fmla="val 100000"/>
              </a:avLst>
            </a:prstGeom>
            <a:solidFill>
              <a:srgbClr val="595959"/>
            </a:solidFill>
            <a:ln w="0">
              <a:noFill/>
            </a:ln>
          </p:spPr>
          <p:style>
            <a:lnRef idx="0"/>
            <a:fillRef idx="0"/>
            <a:effectRef idx="0"/>
            <a:fontRef idx="minor"/>
          </p:style>
          <p:txBody>
            <a:bodyPr anchor="ctr">
              <a:noAutofit/>
            </a:bodyPr>
            <a:p>
              <a:pPr algn="ctr">
                <a:lnSpc>
                  <a:spcPct val="100000"/>
                </a:lnSpc>
                <a:tabLst>
                  <a:tab algn="l" pos="0"/>
                </a:tabLst>
              </a:pPr>
              <a:r>
                <a:rPr b="0" lang="es-ES" sz="1800" spc="-1" strike="noStrike">
                  <a:solidFill>
                    <a:srgbClr val="ffffff"/>
                  </a:solidFill>
                  <a:latin typeface="Calibri"/>
                  <a:ea typeface="Calibri"/>
                </a:rPr>
                <a:t> </a:t>
              </a:r>
              <a:endParaRPr b="0" lang="ca-ES" sz="1800" spc="-1" strike="noStrike">
                <a:latin typeface="Arial"/>
              </a:endParaRPr>
            </a:p>
          </p:txBody>
        </p:sp>
        <p:sp>
          <p:nvSpPr>
            <p:cNvPr id="156" name="CustomShape 3"/>
            <p:cNvSpPr/>
            <p:nvPr/>
          </p:nvSpPr>
          <p:spPr>
            <a:xfrm>
              <a:off x="699120" y="2107440"/>
              <a:ext cx="468360" cy="419400"/>
            </a:xfrm>
            <a:prstGeom prst="triangle">
              <a:avLst>
                <a:gd name="adj" fmla="val 100000"/>
              </a:avLst>
            </a:prstGeom>
            <a:solidFill>
              <a:srgbClr val="20aaaf"/>
            </a:solidFill>
            <a:ln w="0">
              <a:noFill/>
            </a:ln>
          </p:spPr>
          <p:style>
            <a:lnRef idx="0"/>
            <a:fillRef idx="0"/>
            <a:effectRef idx="0"/>
            <a:fontRef idx="minor"/>
          </p:style>
          <p:txBody>
            <a:bodyPr anchor="ctr">
              <a:noAutofit/>
            </a:bodyPr>
            <a:p>
              <a:pPr algn="ctr">
                <a:lnSpc>
                  <a:spcPct val="100000"/>
                </a:lnSpc>
                <a:tabLst>
                  <a:tab algn="l" pos="0"/>
                </a:tabLst>
              </a:pPr>
              <a:r>
                <a:rPr b="0" lang="es-ES" sz="1800" spc="-1" strike="noStrike">
                  <a:solidFill>
                    <a:srgbClr val="ffffff"/>
                  </a:solidFill>
                  <a:latin typeface="Calibri"/>
                  <a:ea typeface="Calibri"/>
                </a:rPr>
                <a:t> </a:t>
              </a:r>
              <a:endParaRPr b="0" lang="ca-ES" sz="1800" spc="-1" strike="noStrike">
                <a:latin typeface="Arial"/>
              </a:endParaRPr>
            </a:p>
          </p:txBody>
        </p:sp>
        <p:sp>
          <p:nvSpPr>
            <p:cNvPr id="157" name="CustomShape 4"/>
            <p:cNvSpPr/>
            <p:nvPr/>
          </p:nvSpPr>
          <p:spPr>
            <a:xfrm>
              <a:off x="1137600" y="2513880"/>
              <a:ext cx="1606680" cy="360"/>
            </a:xfrm>
            <a:custGeom>
              <a:avLst/>
              <a:gdLst/>
              <a:ahLst/>
              <a:rect l="l" t="t" r="r" b="b"/>
              <a:pathLst>
                <a:path w="21600" h="21600">
                  <a:moveTo>
                    <a:pt x="0" y="0"/>
                  </a:moveTo>
                  <a:lnTo>
                    <a:pt x="21600" y="21600"/>
                  </a:lnTo>
                </a:path>
              </a:pathLst>
            </a:custGeom>
            <a:noFill/>
            <a:ln w="12700">
              <a:solidFill>
                <a:srgbClr val="20aaaf"/>
              </a:solidFill>
              <a:miter/>
            </a:ln>
          </p:spPr>
          <p:style>
            <a:lnRef idx="0"/>
            <a:fillRef idx="0"/>
            <a:effectRef idx="0"/>
            <a:fontRef idx="minor"/>
          </p:style>
        </p:sp>
      </p:grpSp>
      <p:sp>
        <p:nvSpPr>
          <p:cNvPr id="158" name="TextShape 5"/>
          <p:cNvSpPr txBox="1"/>
          <p:nvPr/>
        </p:nvSpPr>
        <p:spPr>
          <a:xfrm>
            <a:off x="1370160" y="2057400"/>
            <a:ext cx="3720960" cy="367560"/>
          </a:xfrm>
          <a:prstGeom prst="rect">
            <a:avLst/>
          </a:prstGeom>
          <a:noFill/>
          <a:ln w="0">
            <a:noFill/>
          </a:ln>
        </p:spPr>
        <p:txBody>
          <a:bodyPr>
            <a:normAutofit fontScale="34000"/>
          </a:bodyPr>
          <a:p>
            <a:pPr>
              <a:lnSpc>
                <a:spcPct val="90000"/>
              </a:lnSpc>
              <a:tabLst>
                <a:tab algn="l" pos="0"/>
              </a:tabLst>
            </a:pPr>
            <a:r>
              <a:rPr b="1" lang="es-ES" sz="2400" spc="-1" strike="noStrike">
                <a:solidFill>
                  <a:srgbClr val="000000"/>
                </a:solidFill>
                <a:latin typeface="Calibri"/>
                <a:ea typeface="Calibri"/>
              </a:rPr>
              <a:t>Incorporació i pla d'acolliment</a:t>
            </a:r>
            <a:endParaRPr b="0" lang="ca-ES" sz="2400" spc="-1" strike="noStrike">
              <a:solidFill>
                <a:srgbClr val="000000"/>
              </a:solidFill>
              <a:latin typeface="Arial"/>
            </a:endParaRPr>
          </a:p>
        </p:txBody>
      </p:sp>
      <p:pic>
        <p:nvPicPr>
          <p:cNvPr id="159" name="Google Shape;193;p11" descr=""/>
          <p:cNvPicPr/>
          <p:nvPr/>
        </p:nvPicPr>
        <p:blipFill>
          <a:blip r:embed="rId1"/>
          <a:stretch/>
        </p:blipFill>
        <p:spPr>
          <a:xfrm>
            <a:off x="5355000" y="642600"/>
            <a:ext cx="2065680" cy="586296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1311120" y="1238760"/>
            <a:ext cx="10191240" cy="1356120"/>
          </a:xfrm>
          <a:prstGeom prst="snip1Rect">
            <a:avLst>
              <a:gd name="adj" fmla="val 16667"/>
            </a:avLst>
          </a:prstGeom>
          <a:noFill/>
          <a:ln w="19050">
            <a:solidFill>
              <a:srgbClr val="ff0000"/>
            </a:solidFill>
            <a:miter/>
          </a:ln>
        </p:spPr>
        <p:style>
          <a:lnRef idx="0"/>
          <a:fillRef idx="0"/>
          <a:effectRef idx="0"/>
          <a:fontRef idx="minor"/>
        </p:style>
        <p:txBody>
          <a:bodyPr anchor="ctr">
            <a:noAutofit/>
          </a:bodyPr>
          <a:p>
            <a:pPr marL="285840" indent="-285480" algn="just">
              <a:lnSpc>
                <a:spcPct val="100000"/>
              </a:lnSpc>
              <a:buClr>
                <a:srgbClr val="333333"/>
              </a:buClr>
              <a:buFont typeface="Arial"/>
              <a:buChar char="•"/>
            </a:pPr>
            <a:r>
              <a:rPr b="0" lang="es-ES" sz="1800" spc="-1" strike="noStrike">
                <a:solidFill>
                  <a:srgbClr val="333333"/>
                </a:solidFill>
                <a:latin typeface="Open Sans"/>
                <a:ea typeface="Open Sans"/>
              </a:rPr>
              <a:t>Els recursos humans són el conjunt de persones treballadores que conformen una empresa.</a:t>
            </a:r>
            <a:endParaRPr b="0" lang="ca-ES" sz="1800" spc="-1" strike="noStrike">
              <a:latin typeface="Arial"/>
            </a:endParaRPr>
          </a:p>
          <a:p>
            <a:pPr marL="285840" indent="-285480" algn="just">
              <a:lnSpc>
                <a:spcPct val="100000"/>
              </a:lnSpc>
              <a:buClr>
                <a:srgbClr val="333333"/>
              </a:buClr>
              <a:buFont typeface="Arial"/>
              <a:buChar char="•"/>
            </a:pPr>
            <a:r>
              <a:rPr b="0" lang="es-ES" sz="1800" spc="-1" strike="noStrike">
                <a:solidFill>
                  <a:srgbClr val="333333"/>
                </a:solidFill>
                <a:latin typeface="Open Sans"/>
                <a:ea typeface="Open Sans"/>
              </a:rPr>
              <a:t>El departament de recursos humans es considera clau per a aconseguir l'èxit de l'empresa i per això participa en la direcció empresarial al màxim nivell (nivell estratègic).</a:t>
            </a:r>
            <a:endParaRPr b="0" lang="ca-ES" sz="1800" spc="-1" strike="noStrike">
              <a:latin typeface="Arial"/>
            </a:endParaRPr>
          </a:p>
        </p:txBody>
      </p:sp>
      <p:grpSp>
        <p:nvGrpSpPr>
          <p:cNvPr id="97" name="Group 2"/>
          <p:cNvGrpSpPr/>
          <p:nvPr/>
        </p:nvGrpSpPr>
        <p:grpSpPr>
          <a:xfrm>
            <a:off x="3026520" y="324000"/>
            <a:ext cx="2108880" cy="469440"/>
            <a:chOff x="3026520" y="324000"/>
            <a:chExt cx="2108880" cy="469440"/>
          </a:xfrm>
        </p:grpSpPr>
        <p:sp>
          <p:nvSpPr>
            <p:cNvPr id="98" name="CustomShape 3"/>
            <p:cNvSpPr/>
            <p:nvPr/>
          </p:nvSpPr>
          <p:spPr>
            <a:xfrm>
              <a:off x="3026520" y="324000"/>
              <a:ext cx="468360" cy="419400"/>
            </a:xfrm>
            <a:prstGeom prst="triangle">
              <a:avLst>
                <a:gd name="adj" fmla="val 100000"/>
              </a:avLst>
            </a:prstGeom>
            <a:solidFill>
              <a:srgbClr val="595959"/>
            </a:solidFill>
            <a:ln w="0">
              <a:noFill/>
            </a:ln>
          </p:spPr>
          <p:style>
            <a:lnRef idx="0"/>
            <a:fillRef idx="0"/>
            <a:effectRef idx="0"/>
            <a:fontRef idx="minor"/>
          </p:style>
          <p:txBody>
            <a:bodyPr anchor="ctr">
              <a:noAutofit/>
            </a:bodyPr>
            <a:p>
              <a:pPr algn="ctr">
                <a:lnSpc>
                  <a:spcPct val="100000"/>
                </a:lnSpc>
                <a:tabLst>
                  <a:tab algn="l" pos="0"/>
                </a:tabLst>
              </a:pPr>
              <a:r>
                <a:rPr b="0" lang="es-ES" sz="1800" spc="-1" strike="noStrike">
                  <a:solidFill>
                    <a:srgbClr val="ffffff"/>
                  </a:solidFill>
                  <a:latin typeface="Calibri"/>
                  <a:ea typeface="Calibri"/>
                </a:rPr>
                <a:t> </a:t>
              </a:r>
              <a:endParaRPr b="0" lang="ca-ES" sz="1800" spc="-1" strike="noStrike">
                <a:latin typeface="Arial"/>
              </a:endParaRPr>
            </a:p>
          </p:txBody>
        </p:sp>
        <p:sp>
          <p:nvSpPr>
            <p:cNvPr id="99" name="CustomShape 4"/>
            <p:cNvSpPr/>
            <p:nvPr/>
          </p:nvSpPr>
          <p:spPr>
            <a:xfrm>
              <a:off x="3090240" y="374040"/>
              <a:ext cx="468360" cy="419400"/>
            </a:xfrm>
            <a:prstGeom prst="triangle">
              <a:avLst>
                <a:gd name="adj" fmla="val 100000"/>
              </a:avLst>
            </a:prstGeom>
            <a:solidFill>
              <a:srgbClr val="20aaaf"/>
            </a:solidFill>
            <a:ln w="0">
              <a:noFill/>
            </a:ln>
          </p:spPr>
          <p:style>
            <a:lnRef idx="0"/>
            <a:fillRef idx="0"/>
            <a:effectRef idx="0"/>
            <a:fontRef idx="minor"/>
          </p:style>
          <p:txBody>
            <a:bodyPr anchor="ctr">
              <a:noAutofit/>
            </a:bodyPr>
            <a:p>
              <a:pPr algn="ctr">
                <a:lnSpc>
                  <a:spcPct val="100000"/>
                </a:lnSpc>
                <a:tabLst>
                  <a:tab algn="l" pos="0"/>
                </a:tabLst>
              </a:pPr>
              <a:r>
                <a:rPr b="0" lang="es-ES" sz="1800" spc="-1" strike="noStrike">
                  <a:solidFill>
                    <a:srgbClr val="ffffff"/>
                  </a:solidFill>
                  <a:latin typeface="Calibri"/>
                  <a:ea typeface="Calibri"/>
                </a:rPr>
                <a:t> </a:t>
              </a:r>
              <a:endParaRPr b="0" lang="ca-ES" sz="1800" spc="-1" strike="noStrike">
                <a:latin typeface="Arial"/>
              </a:endParaRPr>
            </a:p>
          </p:txBody>
        </p:sp>
        <p:sp>
          <p:nvSpPr>
            <p:cNvPr id="100" name="CustomShape 5"/>
            <p:cNvSpPr/>
            <p:nvPr/>
          </p:nvSpPr>
          <p:spPr>
            <a:xfrm>
              <a:off x="3528720" y="780120"/>
              <a:ext cx="1606680" cy="360"/>
            </a:xfrm>
            <a:custGeom>
              <a:avLst/>
              <a:gdLst/>
              <a:ahLst/>
              <a:rect l="l" t="t" r="r" b="b"/>
              <a:pathLst>
                <a:path w="21600" h="21600">
                  <a:moveTo>
                    <a:pt x="0" y="0"/>
                  </a:moveTo>
                  <a:lnTo>
                    <a:pt x="21600" y="21600"/>
                  </a:lnTo>
                </a:path>
              </a:pathLst>
            </a:custGeom>
            <a:noFill/>
            <a:ln w="12700">
              <a:solidFill>
                <a:srgbClr val="20aaaf"/>
              </a:solidFill>
              <a:miter/>
            </a:ln>
          </p:spPr>
          <p:style>
            <a:lnRef idx="0"/>
            <a:fillRef idx="0"/>
            <a:effectRef idx="0"/>
            <a:fontRef idx="minor"/>
          </p:style>
        </p:sp>
      </p:grpSp>
      <p:sp>
        <p:nvSpPr>
          <p:cNvPr id="101" name="TextShape 6"/>
          <p:cNvSpPr txBox="1"/>
          <p:nvPr/>
        </p:nvSpPr>
        <p:spPr>
          <a:xfrm>
            <a:off x="1771560" y="387720"/>
            <a:ext cx="8419680" cy="735480"/>
          </a:xfrm>
          <a:prstGeom prst="rect">
            <a:avLst/>
          </a:prstGeom>
          <a:noFill/>
          <a:ln w="0">
            <a:noFill/>
          </a:ln>
        </p:spPr>
        <p:txBody>
          <a:bodyPr>
            <a:normAutofit/>
          </a:bodyPr>
          <a:p>
            <a:pPr algn="ctr">
              <a:lnSpc>
                <a:spcPct val="90000"/>
              </a:lnSpc>
              <a:tabLst>
                <a:tab algn="l" pos="0"/>
              </a:tabLst>
            </a:pPr>
            <a:r>
              <a:rPr b="1" lang="es-ES" sz="2400" spc="-1" strike="noStrike">
                <a:solidFill>
                  <a:srgbClr val="000000"/>
                </a:solidFill>
                <a:latin typeface="Calibri"/>
                <a:ea typeface="Calibri"/>
              </a:rPr>
              <a:t>El departament de recursos humans</a:t>
            </a:r>
            <a:br/>
            <a:endParaRPr b="0" lang="ca-ES" sz="2400" spc="-1" strike="noStrike">
              <a:solidFill>
                <a:srgbClr val="000000"/>
              </a:solidFill>
              <a:latin typeface="Arial"/>
            </a:endParaRPr>
          </a:p>
        </p:txBody>
      </p:sp>
      <p:pic>
        <p:nvPicPr>
          <p:cNvPr id="102" name="Google Shape;104;p3" descr=""/>
          <p:cNvPicPr/>
          <p:nvPr/>
        </p:nvPicPr>
        <p:blipFill>
          <a:blip r:embed="rId1"/>
          <a:stretch/>
        </p:blipFill>
        <p:spPr>
          <a:xfrm>
            <a:off x="1771560" y="2710800"/>
            <a:ext cx="9218160" cy="368136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pSp>
        <p:nvGrpSpPr>
          <p:cNvPr id="103" name="Group 1"/>
          <p:cNvGrpSpPr/>
          <p:nvPr/>
        </p:nvGrpSpPr>
        <p:grpSpPr>
          <a:xfrm>
            <a:off x="2393640" y="365040"/>
            <a:ext cx="2108520" cy="469440"/>
            <a:chOff x="2393640" y="365040"/>
            <a:chExt cx="2108520" cy="469440"/>
          </a:xfrm>
        </p:grpSpPr>
        <p:sp>
          <p:nvSpPr>
            <p:cNvPr id="104" name="CustomShape 2"/>
            <p:cNvSpPr/>
            <p:nvPr/>
          </p:nvSpPr>
          <p:spPr>
            <a:xfrm>
              <a:off x="2393640" y="365040"/>
              <a:ext cx="468360" cy="419400"/>
            </a:xfrm>
            <a:prstGeom prst="triangle">
              <a:avLst>
                <a:gd name="adj" fmla="val 100000"/>
              </a:avLst>
            </a:prstGeom>
            <a:solidFill>
              <a:srgbClr val="595959"/>
            </a:solidFill>
            <a:ln w="0">
              <a:noFill/>
            </a:ln>
          </p:spPr>
          <p:style>
            <a:lnRef idx="0"/>
            <a:fillRef idx="0"/>
            <a:effectRef idx="0"/>
            <a:fontRef idx="minor"/>
          </p:style>
          <p:txBody>
            <a:bodyPr anchor="ctr">
              <a:noAutofit/>
            </a:bodyPr>
            <a:p>
              <a:pPr algn="ctr">
                <a:lnSpc>
                  <a:spcPct val="100000"/>
                </a:lnSpc>
                <a:tabLst>
                  <a:tab algn="l" pos="0"/>
                </a:tabLst>
              </a:pPr>
              <a:r>
                <a:rPr b="0" lang="es-ES" sz="1800" spc="-1" strike="noStrike">
                  <a:solidFill>
                    <a:srgbClr val="ffffff"/>
                  </a:solidFill>
                  <a:latin typeface="Calibri"/>
                  <a:ea typeface="Calibri"/>
                </a:rPr>
                <a:t> </a:t>
              </a:r>
              <a:endParaRPr b="0" lang="ca-ES" sz="1800" spc="-1" strike="noStrike">
                <a:latin typeface="Arial"/>
              </a:endParaRPr>
            </a:p>
          </p:txBody>
        </p:sp>
        <p:sp>
          <p:nvSpPr>
            <p:cNvPr id="105" name="CustomShape 3"/>
            <p:cNvSpPr/>
            <p:nvPr/>
          </p:nvSpPr>
          <p:spPr>
            <a:xfrm>
              <a:off x="2457000" y="415080"/>
              <a:ext cx="468360" cy="419400"/>
            </a:xfrm>
            <a:prstGeom prst="triangle">
              <a:avLst>
                <a:gd name="adj" fmla="val 100000"/>
              </a:avLst>
            </a:prstGeom>
            <a:solidFill>
              <a:srgbClr val="20aaaf"/>
            </a:solidFill>
            <a:ln w="0">
              <a:noFill/>
            </a:ln>
          </p:spPr>
          <p:style>
            <a:lnRef idx="0"/>
            <a:fillRef idx="0"/>
            <a:effectRef idx="0"/>
            <a:fontRef idx="minor"/>
          </p:style>
          <p:txBody>
            <a:bodyPr anchor="ctr">
              <a:noAutofit/>
            </a:bodyPr>
            <a:p>
              <a:pPr algn="ctr">
                <a:lnSpc>
                  <a:spcPct val="100000"/>
                </a:lnSpc>
                <a:tabLst>
                  <a:tab algn="l" pos="0"/>
                </a:tabLst>
              </a:pPr>
              <a:r>
                <a:rPr b="0" lang="es-ES" sz="1800" spc="-1" strike="noStrike">
                  <a:solidFill>
                    <a:srgbClr val="ffffff"/>
                  </a:solidFill>
                  <a:latin typeface="Calibri"/>
                  <a:ea typeface="Calibri"/>
                </a:rPr>
                <a:t> </a:t>
              </a:r>
              <a:endParaRPr b="0" lang="ca-ES" sz="1800" spc="-1" strike="noStrike">
                <a:latin typeface="Arial"/>
              </a:endParaRPr>
            </a:p>
          </p:txBody>
        </p:sp>
        <p:sp>
          <p:nvSpPr>
            <p:cNvPr id="106" name="CustomShape 4"/>
            <p:cNvSpPr/>
            <p:nvPr/>
          </p:nvSpPr>
          <p:spPr>
            <a:xfrm>
              <a:off x="2895480" y="821160"/>
              <a:ext cx="1606680" cy="360"/>
            </a:xfrm>
            <a:custGeom>
              <a:avLst/>
              <a:gdLst/>
              <a:ahLst/>
              <a:rect l="l" t="t" r="r" b="b"/>
              <a:pathLst>
                <a:path w="21600" h="21600">
                  <a:moveTo>
                    <a:pt x="0" y="0"/>
                  </a:moveTo>
                  <a:lnTo>
                    <a:pt x="21600" y="21600"/>
                  </a:lnTo>
                </a:path>
              </a:pathLst>
            </a:custGeom>
            <a:noFill/>
            <a:ln w="12700">
              <a:solidFill>
                <a:srgbClr val="20aaaf"/>
              </a:solidFill>
              <a:miter/>
            </a:ln>
          </p:spPr>
          <p:style>
            <a:lnRef idx="0"/>
            <a:fillRef idx="0"/>
            <a:effectRef idx="0"/>
            <a:fontRef idx="minor"/>
          </p:style>
        </p:sp>
      </p:grpSp>
      <p:sp>
        <p:nvSpPr>
          <p:cNvPr id="107" name="TextShape 5"/>
          <p:cNvSpPr txBox="1"/>
          <p:nvPr/>
        </p:nvSpPr>
        <p:spPr>
          <a:xfrm>
            <a:off x="1771560" y="409680"/>
            <a:ext cx="8419680" cy="735480"/>
          </a:xfrm>
          <a:prstGeom prst="rect">
            <a:avLst/>
          </a:prstGeom>
          <a:noFill/>
          <a:ln w="0">
            <a:noFill/>
          </a:ln>
        </p:spPr>
        <p:txBody>
          <a:bodyPr>
            <a:normAutofit/>
          </a:bodyPr>
          <a:p>
            <a:pPr algn="ctr">
              <a:lnSpc>
                <a:spcPct val="90000"/>
              </a:lnSpc>
              <a:tabLst>
                <a:tab algn="l" pos="0"/>
              </a:tabLst>
            </a:pPr>
            <a:r>
              <a:rPr b="1" lang="es-ES" sz="2400" spc="-1" strike="noStrike">
                <a:solidFill>
                  <a:srgbClr val="000000"/>
                </a:solidFill>
                <a:latin typeface="Calibri"/>
                <a:ea typeface="Calibri"/>
              </a:rPr>
              <a:t>Estructura del departament de recursos humans</a:t>
            </a:r>
            <a:br/>
            <a:endParaRPr b="0" lang="ca-ES" sz="2400" spc="-1" strike="noStrike">
              <a:solidFill>
                <a:srgbClr val="000000"/>
              </a:solidFill>
              <a:latin typeface="Arial"/>
            </a:endParaRPr>
          </a:p>
        </p:txBody>
      </p:sp>
      <p:pic>
        <p:nvPicPr>
          <p:cNvPr id="108" name="Google Shape;114;p4" descr=""/>
          <p:cNvPicPr/>
          <p:nvPr/>
        </p:nvPicPr>
        <p:blipFill>
          <a:blip r:embed="rId1"/>
          <a:stretch/>
        </p:blipFill>
        <p:spPr>
          <a:xfrm>
            <a:off x="1200240" y="979560"/>
            <a:ext cx="10991520" cy="5446080"/>
          </a:xfrm>
          <a:prstGeom prst="rect">
            <a:avLst/>
          </a:prstGeom>
          <a:ln w="0">
            <a:noFill/>
          </a:ln>
        </p:spPr>
      </p:pic>
      <p:sp>
        <p:nvSpPr>
          <p:cNvPr id="109" name="CustomShape 6"/>
          <p:cNvSpPr/>
          <p:nvPr/>
        </p:nvSpPr>
        <p:spPr>
          <a:xfrm>
            <a:off x="185760" y="3170160"/>
            <a:ext cx="5757840" cy="1064880"/>
          </a:xfrm>
          <a:prstGeom prst="snip1Rect">
            <a:avLst>
              <a:gd name="adj" fmla="val 16667"/>
            </a:avLst>
          </a:prstGeom>
          <a:noFill/>
          <a:ln w="19050">
            <a:solidFill>
              <a:srgbClr val="ff0000"/>
            </a:solidFill>
            <a:miter/>
          </a:ln>
        </p:spPr>
        <p:style>
          <a:lnRef idx="0"/>
          <a:fillRef idx="0"/>
          <a:effectRef idx="0"/>
          <a:fontRef idx="minor"/>
        </p:style>
        <p:txBody>
          <a:bodyPr anchor="ctr">
            <a:noAutofit/>
          </a:bodyPr>
          <a:p>
            <a:pPr marL="19080" indent="-18720" algn="just">
              <a:lnSpc>
                <a:spcPct val="100000"/>
              </a:lnSpc>
              <a:tabLst>
                <a:tab algn="l" pos="0"/>
              </a:tabLst>
            </a:pPr>
            <a:r>
              <a:rPr b="0" lang="es-ES" sz="1400" spc="-1" strike="noStrike">
                <a:solidFill>
                  <a:srgbClr val="333333"/>
                </a:solidFill>
                <a:latin typeface="Open Sans"/>
                <a:ea typeface="Open Sans"/>
              </a:rPr>
              <a:t>Depenent de les funcions que es desenvolupin en el departament de recursos humans de cada empresa, la seva estructura serà diferent. En general, existeix una direcció de la qual depenen diferents seccions i, en cadascuna d'elles, es desenvolupen una o diverses funcions.</a:t>
            </a:r>
            <a:endParaRPr b="0" lang="ca-ES" sz="14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CustomShape 1"/>
          <p:cNvSpPr/>
          <p:nvPr/>
        </p:nvSpPr>
        <p:spPr>
          <a:xfrm>
            <a:off x="574920" y="1790640"/>
            <a:ext cx="2028960" cy="1554120"/>
          </a:xfrm>
          <a:prstGeom prst="snip1Rect">
            <a:avLst>
              <a:gd name="adj" fmla="val 16667"/>
            </a:avLst>
          </a:prstGeom>
          <a:noFill/>
          <a:ln w="19050">
            <a:solidFill>
              <a:srgbClr val="ff0000"/>
            </a:solidFill>
            <a:miter/>
          </a:ln>
        </p:spPr>
        <p:style>
          <a:lnRef idx="0"/>
          <a:fillRef idx="0"/>
          <a:effectRef idx="0"/>
          <a:fontRef idx="minor"/>
        </p:style>
        <p:txBody>
          <a:bodyPr anchor="ctr">
            <a:noAutofit/>
          </a:bodyPr>
          <a:p>
            <a:pPr marL="19080" indent="-18720">
              <a:lnSpc>
                <a:spcPct val="100000"/>
              </a:lnSpc>
              <a:tabLst>
                <a:tab algn="l" pos="0"/>
              </a:tabLst>
            </a:pPr>
            <a:r>
              <a:rPr b="1" lang="es-ES" sz="2000" spc="-1" strike="noStrike">
                <a:solidFill>
                  <a:srgbClr val="333333"/>
                </a:solidFill>
                <a:latin typeface="Calibri"/>
                <a:ea typeface="Calibri"/>
              </a:rPr>
              <a:t>Planificació, reclutament i selecció</a:t>
            </a:r>
            <a:endParaRPr b="0" lang="ca-ES" sz="2000" spc="-1" strike="noStrike">
              <a:latin typeface="Arial"/>
            </a:endParaRPr>
          </a:p>
        </p:txBody>
      </p:sp>
      <p:grpSp>
        <p:nvGrpSpPr>
          <p:cNvPr id="111" name="Group 2"/>
          <p:cNvGrpSpPr/>
          <p:nvPr/>
        </p:nvGrpSpPr>
        <p:grpSpPr>
          <a:xfrm>
            <a:off x="2393640" y="365040"/>
            <a:ext cx="2108520" cy="469440"/>
            <a:chOff x="2393640" y="365040"/>
            <a:chExt cx="2108520" cy="469440"/>
          </a:xfrm>
        </p:grpSpPr>
        <p:sp>
          <p:nvSpPr>
            <p:cNvPr id="112" name="CustomShape 3"/>
            <p:cNvSpPr/>
            <p:nvPr/>
          </p:nvSpPr>
          <p:spPr>
            <a:xfrm>
              <a:off x="2393640" y="365040"/>
              <a:ext cx="468360" cy="419400"/>
            </a:xfrm>
            <a:prstGeom prst="triangle">
              <a:avLst>
                <a:gd name="adj" fmla="val 100000"/>
              </a:avLst>
            </a:prstGeom>
            <a:solidFill>
              <a:srgbClr val="595959"/>
            </a:solidFill>
            <a:ln w="0">
              <a:noFill/>
            </a:ln>
          </p:spPr>
          <p:style>
            <a:lnRef idx="0"/>
            <a:fillRef idx="0"/>
            <a:effectRef idx="0"/>
            <a:fontRef idx="minor"/>
          </p:style>
          <p:txBody>
            <a:bodyPr anchor="ctr">
              <a:noAutofit/>
            </a:bodyPr>
            <a:p>
              <a:pPr algn="ctr">
                <a:lnSpc>
                  <a:spcPct val="100000"/>
                </a:lnSpc>
                <a:tabLst>
                  <a:tab algn="l" pos="0"/>
                </a:tabLst>
              </a:pPr>
              <a:r>
                <a:rPr b="0" lang="es-ES" sz="1800" spc="-1" strike="noStrike">
                  <a:solidFill>
                    <a:srgbClr val="ffffff"/>
                  </a:solidFill>
                  <a:latin typeface="Calibri"/>
                  <a:ea typeface="Calibri"/>
                </a:rPr>
                <a:t> </a:t>
              </a:r>
              <a:endParaRPr b="0" lang="ca-ES" sz="1800" spc="-1" strike="noStrike">
                <a:latin typeface="Arial"/>
              </a:endParaRPr>
            </a:p>
          </p:txBody>
        </p:sp>
        <p:sp>
          <p:nvSpPr>
            <p:cNvPr id="113" name="CustomShape 4"/>
            <p:cNvSpPr/>
            <p:nvPr/>
          </p:nvSpPr>
          <p:spPr>
            <a:xfrm>
              <a:off x="2457000" y="415080"/>
              <a:ext cx="468360" cy="419400"/>
            </a:xfrm>
            <a:prstGeom prst="triangle">
              <a:avLst>
                <a:gd name="adj" fmla="val 100000"/>
              </a:avLst>
            </a:prstGeom>
            <a:solidFill>
              <a:srgbClr val="20aaaf"/>
            </a:solidFill>
            <a:ln w="0">
              <a:noFill/>
            </a:ln>
          </p:spPr>
          <p:style>
            <a:lnRef idx="0"/>
            <a:fillRef idx="0"/>
            <a:effectRef idx="0"/>
            <a:fontRef idx="minor"/>
          </p:style>
          <p:txBody>
            <a:bodyPr anchor="ctr">
              <a:noAutofit/>
            </a:bodyPr>
            <a:p>
              <a:pPr algn="ctr">
                <a:lnSpc>
                  <a:spcPct val="100000"/>
                </a:lnSpc>
                <a:tabLst>
                  <a:tab algn="l" pos="0"/>
                </a:tabLst>
              </a:pPr>
              <a:r>
                <a:rPr b="0" lang="es-ES" sz="1800" spc="-1" strike="noStrike">
                  <a:solidFill>
                    <a:srgbClr val="ffffff"/>
                  </a:solidFill>
                  <a:latin typeface="Calibri"/>
                  <a:ea typeface="Calibri"/>
                </a:rPr>
                <a:t> </a:t>
              </a:r>
              <a:endParaRPr b="0" lang="ca-ES" sz="1800" spc="-1" strike="noStrike">
                <a:latin typeface="Arial"/>
              </a:endParaRPr>
            </a:p>
          </p:txBody>
        </p:sp>
        <p:sp>
          <p:nvSpPr>
            <p:cNvPr id="114" name="CustomShape 5"/>
            <p:cNvSpPr/>
            <p:nvPr/>
          </p:nvSpPr>
          <p:spPr>
            <a:xfrm>
              <a:off x="2895480" y="821160"/>
              <a:ext cx="1606680" cy="360"/>
            </a:xfrm>
            <a:custGeom>
              <a:avLst/>
              <a:gdLst/>
              <a:ahLst/>
              <a:rect l="l" t="t" r="r" b="b"/>
              <a:pathLst>
                <a:path w="21600" h="21600">
                  <a:moveTo>
                    <a:pt x="0" y="0"/>
                  </a:moveTo>
                  <a:lnTo>
                    <a:pt x="21600" y="21600"/>
                  </a:lnTo>
                </a:path>
              </a:pathLst>
            </a:custGeom>
            <a:noFill/>
            <a:ln w="12700">
              <a:solidFill>
                <a:srgbClr val="20aaaf"/>
              </a:solidFill>
              <a:miter/>
            </a:ln>
          </p:spPr>
          <p:style>
            <a:lnRef idx="0"/>
            <a:fillRef idx="0"/>
            <a:effectRef idx="0"/>
            <a:fontRef idx="minor"/>
          </p:style>
        </p:sp>
      </p:grpSp>
      <p:sp>
        <p:nvSpPr>
          <p:cNvPr id="115" name="TextShape 6"/>
          <p:cNvSpPr txBox="1"/>
          <p:nvPr/>
        </p:nvSpPr>
        <p:spPr>
          <a:xfrm>
            <a:off x="1771560" y="409680"/>
            <a:ext cx="8419680" cy="735480"/>
          </a:xfrm>
          <a:prstGeom prst="rect">
            <a:avLst/>
          </a:prstGeom>
          <a:noFill/>
          <a:ln w="0">
            <a:noFill/>
          </a:ln>
        </p:spPr>
        <p:txBody>
          <a:bodyPr>
            <a:normAutofit/>
          </a:bodyPr>
          <a:p>
            <a:pPr algn="ctr">
              <a:lnSpc>
                <a:spcPct val="90000"/>
              </a:lnSpc>
              <a:tabLst>
                <a:tab algn="l" pos="0"/>
              </a:tabLst>
            </a:pPr>
            <a:r>
              <a:rPr b="1" lang="es-ES" sz="2400" spc="-1" strike="noStrike">
                <a:solidFill>
                  <a:srgbClr val="000000"/>
                </a:solidFill>
                <a:latin typeface="Calibri"/>
                <a:ea typeface="Calibri"/>
              </a:rPr>
              <a:t>Funcions del departament de recursos humans</a:t>
            </a:r>
            <a:br/>
            <a:endParaRPr b="0" lang="ca-ES" sz="2400" spc="-1" strike="noStrike">
              <a:solidFill>
                <a:srgbClr val="000000"/>
              </a:solidFill>
              <a:latin typeface="Arial"/>
            </a:endParaRPr>
          </a:p>
        </p:txBody>
      </p:sp>
      <p:sp>
        <p:nvSpPr>
          <p:cNvPr id="116" name="CustomShape 7"/>
          <p:cNvSpPr/>
          <p:nvPr/>
        </p:nvSpPr>
        <p:spPr>
          <a:xfrm>
            <a:off x="2891520" y="1145520"/>
            <a:ext cx="3013200" cy="3186360"/>
          </a:xfrm>
          <a:prstGeom prst="snip1Rect">
            <a:avLst>
              <a:gd name="adj" fmla="val 16667"/>
            </a:avLst>
          </a:prstGeom>
          <a:noFill/>
          <a:ln w="19050">
            <a:solidFill>
              <a:srgbClr val="ff0000"/>
            </a:solidFill>
            <a:miter/>
          </a:ln>
        </p:spPr>
        <p:style>
          <a:lnRef idx="0"/>
          <a:fillRef idx="0"/>
          <a:effectRef idx="0"/>
          <a:fontRef idx="minor"/>
        </p:style>
        <p:txBody>
          <a:bodyPr anchor="ctr">
            <a:noAutofit/>
          </a:bodyPr>
          <a:p>
            <a:pPr marL="19080" indent="-18720" algn="just">
              <a:lnSpc>
                <a:spcPct val="100000"/>
              </a:lnSpc>
              <a:tabLst>
                <a:tab algn="l" pos="0"/>
              </a:tabLst>
            </a:pPr>
            <a:r>
              <a:rPr b="0" lang="es-ES" sz="2000" spc="-1" strike="noStrike">
                <a:solidFill>
                  <a:srgbClr val="000000"/>
                </a:solidFill>
                <a:latin typeface="Calibri"/>
                <a:ea typeface="Calibri"/>
              </a:rPr>
              <a:t>Relacions laborals: </a:t>
            </a:r>
            <a:endParaRPr b="0" lang="ca-ES" sz="2000" spc="-1" strike="noStrike">
              <a:latin typeface="Arial"/>
            </a:endParaRPr>
          </a:p>
          <a:p>
            <a:pPr marL="457200" indent="-355320">
              <a:lnSpc>
                <a:spcPct val="100000"/>
              </a:lnSpc>
              <a:buClr>
                <a:srgbClr val="000000"/>
              </a:buClr>
              <a:buFont typeface="Calibri"/>
              <a:buChar char="●"/>
              <a:tabLst>
                <a:tab algn="l" pos="0"/>
              </a:tabLst>
            </a:pPr>
            <a:r>
              <a:rPr b="0" lang="es-ES" sz="2000" spc="-1" strike="noStrike">
                <a:solidFill>
                  <a:srgbClr val="000000"/>
                </a:solidFill>
                <a:latin typeface="Calibri"/>
                <a:ea typeface="Calibri"/>
              </a:rPr>
              <a:t>Negociació dels convenis col·lectius</a:t>
            </a:r>
            <a:endParaRPr b="0" lang="ca-ES" sz="2000" spc="-1" strike="noStrike">
              <a:latin typeface="Arial"/>
            </a:endParaRPr>
          </a:p>
          <a:p>
            <a:pPr marL="457200" indent="-355320" algn="just">
              <a:lnSpc>
                <a:spcPct val="100000"/>
              </a:lnSpc>
              <a:buClr>
                <a:srgbClr val="000000"/>
              </a:buClr>
              <a:buFont typeface="Calibri"/>
              <a:buChar char="●"/>
              <a:tabLst>
                <a:tab algn="l" pos="0"/>
              </a:tabLst>
            </a:pPr>
            <a:r>
              <a:rPr b="0" lang="es-ES" sz="2000" spc="-1" strike="noStrike">
                <a:solidFill>
                  <a:srgbClr val="000000"/>
                </a:solidFill>
                <a:latin typeface="Calibri"/>
                <a:ea typeface="Calibri"/>
              </a:rPr>
              <a:t>Gestió de les queixes i reclamacions.</a:t>
            </a:r>
            <a:endParaRPr b="0" lang="ca-ES" sz="2000" spc="-1" strike="noStrike">
              <a:latin typeface="Arial"/>
            </a:endParaRPr>
          </a:p>
          <a:p>
            <a:pPr marL="457200" indent="-355320" algn="just">
              <a:lnSpc>
                <a:spcPct val="100000"/>
              </a:lnSpc>
              <a:buClr>
                <a:srgbClr val="000000"/>
              </a:buClr>
              <a:buFont typeface="Calibri"/>
              <a:buChar char="●"/>
              <a:tabLst>
                <a:tab algn="l" pos="0"/>
              </a:tabLst>
            </a:pPr>
            <a:r>
              <a:rPr b="0" lang="es-ES" sz="2000" spc="-1" strike="noStrike">
                <a:solidFill>
                  <a:srgbClr val="000000"/>
                </a:solidFill>
                <a:latin typeface="Calibri"/>
                <a:ea typeface="Calibri"/>
              </a:rPr>
              <a:t>Representació de l’empresa en els tribunals</a:t>
            </a:r>
            <a:endParaRPr b="0" lang="ca-ES" sz="2000" spc="-1" strike="noStrike">
              <a:latin typeface="Arial"/>
            </a:endParaRPr>
          </a:p>
        </p:txBody>
      </p:sp>
      <p:sp>
        <p:nvSpPr>
          <p:cNvPr id="117" name="CustomShape 8"/>
          <p:cNvSpPr/>
          <p:nvPr/>
        </p:nvSpPr>
        <p:spPr>
          <a:xfrm>
            <a:off x="6226560" y="1094400"/>
            <a:ext cx="3642840" cy="3288600"/>
          </a:xfrm>
          <a:prstGeom prst="snip1Rect">
            <a:avLst>
              <a:gd name="adj" fmla="val 16667"/>
            </a:avLst>
          </a:prstGeom>
          <a:noFill/>
          <a:ln w="19050">
            <a:solidFill>
              <a:srgbClr val="ff0000"/>
            </a:solidFill>
            <a:miter/>
          </a:ln>
        </p:spPr>
        <p:style>
          <a:lnRef idx="0"/>
          <a:fillRef idx="0"/>
          <a:effectRef idx="0"/>
          <a:fontRef idx="minor"/>
        </p:style>
        <p:txBody>
          <a:bodyPr>
            <a:noAutofit/>
          </a:bodyPr>
          <a:p>
            <a:pPr marL="19080" indent="-18720">
              <a:lnSpc>
                <a:spcPct val="100000"/>
              </a:lnSpc>
              <a:tabLst>
                <a:tab algn="l" pos="0"/>
              </a:tabLst>
            </a:pPr>
            <a:r>
              <a:rPr b="0" lang="es-ES" sz="2000" spc="-1" strike="noStrike">
                <a:solidFill>
                  <a:srgbClr val="000000"/>
                </a:solidFill>
                <a:latin typeface="Calibri"/>
                <a:ea typeface="Calibri"/>
              </a:rPr>
              <a:t>Administració de personal:</a:t>
            </a:r>
            <a:endParaRPr b="0" lang="ca-ES" sz="2000" spc="-1" strike="noStrike">
              <a:latin typeface="Arial"/>
            </a:endParaRPr>
          </a:p>
          <a:p>
            <a:pPr marL="457200" indent="-355320">
              <a:lnSpc>
                <a:spcPct val="100000"/>
              </a:lnSpc>
              <a:buClr>
                <a:srgbClr val="000000"/>
              </a:buClr>
              <a:buFont typeface="Calibri"/>
              <a:buChar char="●"/>
              <a:tabLst>
                <a:tab algn="l" pos="0"/>
              </a:tabLst>
            </a:pPr>
            <a:r>
              <a:rPr b="0" lang="es-ES" sz="2000" spc="-1" strike="noStrike">
                <a:solidFill>
                  <a:srgbClr val="000000"/>
                </a:solidFill>
                <a:latin typeface="Calibri"/>
                <a:ea typeface="Calibri"/>
              </a:rPr>
              <a:t>Contractes</a:t>
            </a:r>
            <a:endParaRPr b="0" lang="ca-ES" sz="2000" spc="-1" strike="noStrike">
              <a:latin typeface="Arial"/>
            </a:endParaRPr>
          </a:p>
          <a:p>
            <a:pPr marL="457200" indent="-355320">
              <a:lnSpc>
                <a:spcPct val="100000"/>
              </a:lnSpc>
              <a:buClr>
                <a:srgbClr val="000000"/>
              </a:buClr>
              <a:buFont typeface="Calibri"/>
              <a:buChar char="●"/>
              <a:tabLst>
                <a:tab algn="l" pos="0"/>
              </a:tabLst>
            </a:pPr>
            <a:r>
              <a:rPr b="0" lang="es-ES" sz="2000" spc="-1" strike="noStrike">
                <a:solidFill>
                  <a:srgbClr val="000000"/>
                </a:solidFill>
                <a:latin typeface="Calibri"/>
                <a:ea typeface="Calibri"/>
              </a:rPr>
              <a:t>Rebut de salari</a:t>
            </a:r>
            <a:endParaRPr b="0" lang="ca-ES" sz="2000" spc="-1" strike="noStrike">
              <a:latin typeface="Arial"/>
            </a:endParaRPr>
          </a:p>
          <a:p>
            <a:pPr marL="457200" indent="-355320">
              <a:lnSpc>
                <a:spcPct val="100000"/>
              </a:lnSpc>
              <a:buClr>
                <a:srgbClr val="000000"/>
              </a:buClr>
              <a:buFont typeface="Calibri"/>
              <a:buChar char="●"/>
              <a:tabLst>
                <a:tab algn="l" pos="0"/>
              </a:tabLst>
            </a:pPr>
            <a:r>
              <a:rPr b="0" lang="es-ES" sz="2000" spc="-1" strike="noStrike">
                <a:solidFill>
                  <a:srgbClr val="000000"/>
                </a:solidFill>
                <a:latin typeface="Calibri"/>
                <a:ea typeface="Calibri"/>
              </a:rPr>
              <a:t>Gestions amb la Seg. Social</a:t>
            </a:r>
            <a:endParaRPr b="0" lang="ca-ES" sz="2000" spc="-1" strike="noStrike">
              <a:latin typeface="Arial"/>
            </a:endParaRPr>
          </a:p>
          <a:p>
            <a:pPr marL="457200" indent="-355320">
              <a:lnSpc>
                <a:spcPct val="100000"/>
              </a:lnSpc>
              <a:buClr>
                <a:srgbClr val="000000"/>
              </a:buClr>
              <a:buFont typeface="Calibri"/>
              <a:buChar char="●"/>
              <a:tabLst>
                <a:tab algn="l" pos="0"/>
              </a:tabLst>
            </a:pPr>
            <a:r>
              <a:rPr b="0" lang="es-ES" sz="2000" spc="-1" strike="noStrike">
                <a:solidFill>
                  <a:srgbClr val="000000"/>
                </a:solidFill>
                <a:latin typeface="Calibri"/>
                <a:ea typeface="Calibri"/>
              </a:rPr>
              <a:t>Gestió de les incidències: permisos, vacances, etc.</a:t>
            </a:r>
            <a:endParaRPr b="0" lang="ca-ES" sz="2000" spc="-1" strike="noStrike">
              <a:latin typeface="Arial"/>
            </a:endParaRPr>
          </a:p>
        </p:txBody>
      </p:sp>
      <p:sp>
        <p:nvSpPr>
          <p:cNvPr id="118" name="CustomShape 9"/>
          <p:cNvSpPr/>
          <p:nvPr/>
        </p:nvSpPr>
        <p:spPr>
          <a:xfrm>
            <a:off x="10191600" y="1790640"/>
            <a:ext cx="1712520" cy="1766520"/>
          </a:xfrm>
          <a:prstGeom prst="snip1Rect">
            <a:avLst>
              <a:gd name="adj" fmla="val 16667"/>
            </a:avLst>
          </a:prstGeom>
          <a:noFill/>
          <a:ln w="19050">
            <a:solidFill>
              <a:srgbClr val="ff0000"/>
            </a:solidFill>
            <a:miter/>
          </a:ln>
        </p:spPr>
        <p:style>
          <a:lnRef idx="0"/>
          <a:fillRef idx="0"/>
          <a:effectRef idx="0"/>
          <a:fontRef idx="minor"/>
        </p:style>
        <p:txBody>
          <a:bodyPr anchor="ctr">
            <a:noAutofit/>
          </a:bodyPr>
          <a:p>
            <a:pPr marL="19080" indent="-18720">
              <a:lnSpc>
                <a:spcPct val="100000"/>
              </a:lnSpc>
              <a:tabLst>
                <a:tab algn="l" pos="0"/>
              </a:tabLst>
            </a:pPr>
            <a:r>
              <a:rPr b="0" lang="es-ES" sz="2000" spc="-1" strike="noStrike">
                <a:solidFill>
                  <a:srgbClr val="333333"/>
                </a:solidFill>
                <a:latin typeface="Open Sans"/>
                <a:ea typeface="Open Sans"/>
              </a:rPr>
              <a:t>Seguretat i salut laboral: </a:t>
            </a:r>
            <a:r>
              <a:rPr b="1" lang="es-ES" sz="2000" spc="-1" strike="noStrike">
                <a:solidFill>
                  <a:srgbClr val="333333"/>
                </a:solidFill>
                <a:latin typeface="Open Sans"/>
                <a:ea typeface="Open Sans"/>
              </a:rPr>
              <a:t>Revisions mèdiques.</a:t>
            </a:r>
            <a:endParaRPr b="0" lang="ca-ES" sz="2000" spc="-1" strike="noStrike">
              <a:latin typeface="Arial"/>
            </a:endParaRPr>
          </a:p>
        </p:txBody>
      </p:sp>
      <p:sp>
        <p:nvSpPr>
          <p:cNvPr id="119" name="CustomShape 10"/>
          <p:cNvSpPr/>
          <p:nvPr/>
        </p:nvSpPr>
        <p:spPr>
          <a:xfrm>
            <a:off x="695160" y="4705200"/>
            <a:ext cx="2453400" cy="1447200"/>
          </a:xfrm>
          <a:prstGeom prst="snip1Rect">
            <a:avLst>
              <a:gd name="adj" fmla="val 16667"/>
            </a:avLst>
          </a:prstGeom>
          <a:noFill/>
          <a:ln w="19050">
            <a:solidFill>
              <a:srgbClr val="ff0000"/>
            </a:solidFill>
            <a:miter/>
          </a:ln>
        </p:spPr>
        <p:style>
          <a:lnRef idx="0"/>
          <a:fillRef idx="0"/>
          <a:effectRef idx="0"/>
          <a:fontRef idx="minor"/>
        </p:style>
        <p:txBody>
          <a:bodyPr anchor="ctr">
            <a:noAutofit/>
          </a:bodyPr>
          <a:p>
            <a:pPr marL="19080" indent="-18720">
              <a:lnSpc>
                <a:spcPct val="100000"/>
              </a:lnSpc>
              <a:tabLst>
                <a:tab algn="l" pos="0"/>
              </a:tabLst>
            </a:pPr>
            <a:r>
              <a:rPr b="0" lang="es-ES" sz="2000" spc="-1" strike="noStrike">
                <a:solidFill>
                  <a:srgbClr val="000000"/>
                </a:solidFill>
                <a:latin typeface="Calibri"/>
                <a:ea typeface="Calibri"/>
              </a:rPr>
              <a:t>Desenvolupament dels recursos humans:</a:t>
            </a:r>
            <a:r>
              <a:rPr b="1" lang="es-ES" sz="2000" spc="-1" strike="noStrike">
                <a:solidFill>
                  <a:srgbClr val="000000"/>
                </a:solidFill>
                <a:latin typeface="Calibri"/>
                <a:ea typeface="Calibri"/>
              </a:rPr>
              <a:t> formació i carrera professional</a:t>
            </a:r>
            <a:endParaRPr b="0" lang="ca-ES" sz="2000" spc="-1" strike="noStrike">
              <a:latin typeface="Arial"/>
            </a:endParaRPr>
          </a:p>
        </p:txBody>
      </p:sp>
      <p:sp>
        <p:nvSpPr>
          <p:cNvPr id="120" name="CustomShape 11"/>
          <p:cNvSpPr/>
          <p:nvPr/>
        </p:nvSpPr>
        <p:spPr>
          <a:xfrm>
            <a:off x="10033560" y="4545720"/>
            <a:ext cx="2028960" cy="1766520"/>
          </a:xfrm>
          <a:prstGeom prst="snip1Rect">
            <a:avLst>
              <a:gd name="adj" fmla="val 16667"/>
            </a:avLst>
          </a:prstGeom>
          <a:noFill/>
          <a:ln w="19050">
            <a:solidFill>
              <a:srgbClr val="ff0000"/>
            </a:solidFill>
            <a:miter/>
          </a:ln>
        </p:spPr>
        <p:style>
          <a:lnRef idx="0"/>
          <a:fillRef idx="0"/>
          <a:effectRef idx="0"/>
          <a:fontRef idx="minor"/>
        </p:style>
        <p:txBody>
          <a:bodyPr anchor="ctr">
            <a:noAutofit/>
          </a:bodyPr>
          <a:p>
            <a:pPr marL="19080" indent="-18720" algn="just">
              <a:lnSpc>
                <a:spcPct val="100000"/>
              </a:lnSpc>
              <a:tabLst>
                <a:tab algn="l" pos="0"/>
              </a:tabLst>
            </a:pPr>
            <a:r>
              <a:rPr b="1" lang="es-ES" sz="2000" spc="-1" strike="noStrike">
                <a:solidFill>
                  <a:srgbClr val="000000"/>
                </a:solidFill>
                <a:latin typeface="Calibri"/>
                <a:ea typeface="Calibri"/>
              </a:rPr>
              <a:t>Responsabilitat social corporativa:</a:t>
            </a:r>
            <a:r>
              <a:rPr b="0" lang="es-ES" sz="2000" spc="-1" strike="noStrike">
                <a:solidFill>
                  <a:srgbClr val="000000"/>
                </a:solidFill>
                <a:latin typeface="Calibri"/>
                <a:ea typeface="Calibri"/>
              </a:rPr>
              <a:t> valors socials i mediambientals</a:t>
            </a:r>
            <a:endParaRPr b="0" lang="ca-ES" sz="2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CustomShape 1"/>
          <p:cNvSpPr/>
          <p:nvPr/>
        </p:nvSpPr>
        <p:spPr>
          <a:xfrm>
            <a:off x="1562040" y="1081800"/>
            <a:ext cx="9010440" cy="1013400"/>
          </a:xfrm>
          <a:prstGeom prst="snip1Rect">
            <a:avLst>
              <a:gd name="adj" fmla="val 16667"/>
            </a:avLst>
          </a:prstGeom>
          <a:noFill/>
          <a:ln w="19050">
            <a:solidFill>
              <a:srgbClr val="ff0000"/>
            </a:solidFill>
            <a:miter/>
          </a:ln>
        </p:spPr>
        <p:style>
          <a:lnRef idx="0"/>
          <a:fillRef idx="0"/>
          <a:effectRef idx="0"/>
          <a:fontRef idx="minor"/>
        </p:style>
        <p:txBody>
          <a:bodyPr anchor="ctr">
            <a:noAutofit/>
          </a:bodyPr>
          <a:p>
            <a:pPr algn="just">
              <a:lnSpc>
                <a:spcPct val="100000"/>
              </a:lnSpc>
              <a:tabLst>
                <a:tab algn="l" pos="0"/>
              </a:tabLst>
            </a:pPr>
            <a:r>
              <a:rPr b="0" lang="es-ES" sz="1800" spc="-1" strike="noStrike">
                <a:solidFill>
                  <a:srgbClr val="333333"/>
                </a:solidFill>
                <a:latin typeface="Open Sans"/>
                <a:ea typeface="Open Sans"/>
              </a:rPr>
              <a:t>La planificació dels recursos humans comença amb l'anàlisi dels llocs de treball. De l'anàlisi s'obtenen dos documents: la descripció dels llocs de treball i el perfil professional de cada lloc.</a:t>
            </a:r>
            <a:endParaRPr b="0" lang="ca-ES" sz="1800" spc="-1" strike="noStrike">
              <a:latin typeface="Arial"/>
            </a:endParaRPr>
          </a:p>
        </p:txBody>
      </p:sp>
      <p:grpSp>
        <p:nvGrpSpPr>
          <p:cNvPr id="122" name="Group 2"/>
          <p:cNvGrpSpPr/>
          <p:nvPr/>
        </p:nvGrpSpPr>
        <p:grpSpPr>
          <a:xfrm>
            <a:off x="3026520" y="324000"/>
            <a:ext cx="2108880" cy="469440"/>
            <a:chOff x="3026520" y="324000"/>
            <a:chExt cx="2108880" cy="469440"/>
          </a:xfrm>
        </p:grpSpPr>
        <p:sp>
          <p:nvSpPr>
            <p:cNvPr id="123" name="CustomShape 3"/>
            <p:cNvSpPr/>
            <p:nvPr/>
          </p:nvSpPr>
          <p:spPr>
            <a:xfrm>
              <a:off x="3026520" y="324000"/>
              <a:ext cx="468360" cy="419400"/>
            </a:xfrm>
            <a:prstGeom prst="triangle">
              <a:avLst>
                <a:gd name="adj" fmla="val 100000"/>
              </a:avLst>
            </a:prstGeom>
            <a:solidFill>
              <a:srgbClr val="595959"/>
            </a:solidFill>
            <a:ln w="0">
              <a:noFill/>
            </a:ln>
          </p:spPr>
          <p:style>
            <a:lnRef idx="0"/>
            <a:fillRef idx="0"/>
            <a:effectRef idx="0"/>
            <a:fontRef idx="minor"/>
          </p:style>
          <p:txBody>
            <a:bodyPr anchor="ctr">
              <a:noAutofit/>
            </a:bodyPr>
            <a:p>
              <a:pPr algn="ctr">
                <a:lnSpc>
                  <a:spcPct val="100000"/>
                </a:lnSpc>
                <a:tabLst>
                  <a:tab algn="l" pos="0"/>
                </a:tabLst>
              </a:pPr>
              <a:r>
                <a:rPr b="0" lang="es-ES" sz="1800" spc="-1" strike="noStrike">
                  <a:solidFill>
                    <a:srgbClr val="ffffff"/>
                  </a:solidFill>
                  <a:latin typeface="Calibri"/>
                  <a:ea typeface="Calibri"/>
                </a:rPr>
                <a:t> </a:t>
              </a:r>
              <a:endParaRPr b="0" lang="ca-ES" sz="1800" spc="-1" strike="noStrike">
                <a:latin typeface="Arial"/>
              </a:endParaRPr>
            </a:p>
          </p:txBody>
        </p:sp>
        <p:sp>
          <p:nvSpPr>
            <p:cNvPr id="124" name="CustomShape 4"/>
            <p:cNvSpPr/>
            <p:nvPr/>
          </p:nvSpPr>
          <p:spPr>
            <a:xfrm>
              <a:off x="3090240" y="374040"/>
              <a:ext cx="468360" cy="419400"/>
            </a:xfrm>
            <a:prstGeom prst="triangle">
              <a:avLst>
                <a:gd name="adj" fmla="val 100000"/>
              </a:avLst>
            </a:prstGeom>
            <a:solidFill>
              <a:srgbClr val="20aaaf"/>
            </a:solidFill>
            <a:ln w="0">
              <a:noFill/>
            </a:ln>
          </p:spPr>
          <p:style>
            <a:lnRef idx="0"/>
            <a:fillRef idx="0"/>
            <a:effectRef idx="0"/>
            <a:fontRef idx="minor"/>
          </p:style>
          <p:txBody>
            <a:bodyPr anchor="ctr">
              <a:noAutofit/>
            </a:bodyPr>
            <a:p>
              <a:pPr algn="ctr">
                <a:lnSpc>
                  <a:spcPct val="100000"/>
                </a:lnSpc>
                <a:tabLst>
                  <a:tab algn="l" pos="0"/>
                </a:tabLst>
              </a:pPr>
              <a:r>
                <a:rPr b="0" lang="es-ES" sz="1800" spc="-1" strike="noStrike">
                  <a:solidFill>
                    <a:srgbClr val="ffffff"/>
                  </a:solidFill>
                  <a:latin typeface="Calibri"/>
                  <a:ea typeface="Calibri"/>
                </a:rPr>
                <a:t> </a:t>
              </a:r>
              <a:endParaRPr b="0" lang="ca-ES" sz="1800" spc="-1" strike="noStrike">
                <a:latin typeface="Arial"/>
              </a:endParaRPr>
            </a:p>
          </p:txBody>
        </p:sp>
        <p:sp>
          <p:nvSpPr>
            <p:cNvPr id="125" name="CustomShape 5"/>
            <p:cNvSpPr/>
            <p:nvPr/>
          </p:nvSpPr>
          <p:spPr>
            <a:xfrm>
              <a:off x="3528720" y="780120"/>
              <a:ext cx="1606680" cy="360"/>
            </a:xfrm>
            <a:custGeom>
              <a:avLst/>
              <a:gdLst/>
              <a:ahLst/>
              <a:rect l="l" t="t" r="r" b="b"/>
              <a:pathLst>
                <a:path w="21600" h="21600">
                  <a:moveTo>
                    <a:pt x="0" y="0"/>
                  </a:moveTo>
                  <a:lnTo>
                    <a:pt x="21600" y="21600"/>
                  </a:lnTo>
                </a:path>
              </a:pathLst>
            </a:custGeom>
            <a:noFill/>
            <a:ln w="12700">
              <a:solidFill>
                <a:srgbClr val="20aaaf"/>
              </a:solidFill>
              <a:miter/>
            </a:ln>
          </p:spPr>
          <p:style>
            <a:lnRef idx="0"/>
            <a:fillRef idx="0"/>
            <a:effectRef idx="0"/>
            <a:fontRef idx="minor"/>
          </p:style>
        </p:sp>
      </p:grpSp>
      <p:sp>
        <p:nvSpPr>
          <p:cNvPr id="126" name="TextShape 6"/>
          <p:cNvSpPr txBox="1"/>
          <p:nvPr/>
        </p:nvSpPr>
        <p:spPr>
          <a:xfrm>
            <a:off x="1771560" y="387720"/>
            <a:ext cx="8419680" cy="735480"/>
          </a:xfrm>
          <a:prstGeom prst="rect">
            <a:avLst/>
          </a:prstGeom>
          <a:noFill/>
          <a:ln w="0">
            <a:noFill/>
          </a:ln>
        </p:spPr>
        <p:txBody>
          <a:bodyPr>
            <a:normAutofit/>
          </a:bodyPr>
          <a:p>
            <a:pPr algn="ctr">
              <a:lnSpc>
                <a:spcPct val="90000"/>
              </a:lnSpc>
              <a:tabLst>
                <a:tab algn="l" pos="0"/>
              </a:tabLst>
            </a:pPr>
            <a:r>
              <a:rPr b="1" lang="es-ES" sz="2400" spc="-1" strike="noStrike">
                <a:solidFill>
                  <a:srgbClr val="000000"/>
                </a:solidFill>
                <a:latin typeface="Calibri"/>
                <a:ea typeface="Calibri"/>
              </a:rPr>
              <a:t>Planificació dels recursos humans</a:t>
            </a:r>
            <a:br/>
            <a:endParaRPr b="0" lang="ca-ES" sz="2400" spc="-1" strike="noStrike">
              <a:solidFill>
                <a:srgbClr val="000000"/>
              </a:solidFill>
              <a:latin typeface="Arial"/>
            </a:endParaRPr>
          </a:p>
        </p:txBody>
      </p:sp>
      <p:pic>
        <p:nvPicPr>
          <p:cNvPr id="127" name="Google Shape;141;p6" descr=""/>
          <p:cNvPicPr/>
          <p:nvPr/>
        </p:nvPicPr>
        <p:blipFill>
          <a:blip r:embed="rId1"/>
          <a:stretch/>
        </p:blipFill>
        <p:spPr>
          <a:xfrm>
            <a:off x="1036440" y="2458440"/>
            <a:ext cx="10118520" cy="3764520"/>
          </a:xfrm>
          <a:prstGeom prst="rect">
            <a:avLst/>
          </a:prstGeom>
          <a:ln w="0">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pSp>
        <p:nvGrpSpPr>
          <p:cNvPr id="128" name="Group 1"/>
          <p:cNvGrpSpPr/>
          <p:nvPr/>
        </p:nvGrpSpPr>
        <p:grpSpPr>
          <a:xfrm>
            <a:off x="3026520" y="324000"/>
            <a:ext cx="2108880" cy="469440"/>
            <a:chOff x="3026520" y="324000"/>
            <a:chExt cx="2108880" cy="469440"/>
          </a:xfrm>
        </p:grpSpPr>
        <p:sp>
          <p:nvSpPr>
            <p:cNvPr id="129" name="CustomShape 2"/>
            <p:cNvSpPr/>
            <p:nvPr/>
          </p:nvSpPr>
          <p:spPr>
            <a:xfrm>
              <a:off x="3026520" y="324000"/>
              <a:ext cx="468360" cy="419400"/>
            </a:xfrm>
            <a:prstGeom prst="triangle">
              <a:avLst>
                <a:gd name="adj" fmla="val 100000"/>
              </a:avLst>
            </a:prstGeom>
            <a:solidFill>
              <a:srgbClr val="595959"/>
            </a:solidFill>
            <a:ln w="0">
              <a:noFill/>
            </a:ln>
          </p:spPr>
          <p:style>
            <a:lnRef idx="0"/>
            <a:fillRef idx="0"/>
            <a:effectRef idx="0"/>
            <a:fontRef idx="minor"/>
          </p:style>
          <p:txBody>
            <a:bodyPr anchor="ctr">
              <a:noAutofit/>
            </a:bodyPr>
            <a:p>
              <a:pPr algn="ctr">
                <a:lnSpc>
                  <a:spcPct val="100000"/>
                </a:lnSpc>
                <a:tabLst>
                  <a:tab algn="l" pos="0"/>
                </a:tabLst>
              </a:pPr>
              <a:r>
                <a:rPr b="0" lang="es-ES" sz="1800" spc="-1" strike="noStrike">
                  <a:solidFill>
                    <a:srgbClr val="ffffff"/>
                  </a:solidFill>
                  <a:latin typeface="Calibri"/>
                  <a:ea typeface="Calibri"/>
                </a:rPr>
                <a:t> </a:t>
              </a:r>
              <a:endParaRPr b="0" lang="ca-ES" sz="1800" spc="-1" strike="noStrike">
                <a:latin typeface="Arial"/>
              </a:endParaRPr>
            </a:p>
          </p:txBody>
        </p:sp>
        <p:sp>
          <p:nvSpPr>
            <p:cNvPr id="130" name="CustomShape 3"/>
            <p:cNvSpPr/>
            <p:nvPr/>
          </p:nvSpPr>
          <p:spPr>
            <a:xfrm>
              <a:off x="3090240" y="374040"/>
              <a:ext cx="468360" cy="419400"/>
            </a:xfrm>
            <a:prstGeom prst="triangle">
              <a:avLst>
                <a:gd name="adj" fmla="val 100000"/>
              </a:avLst>
            </a:prstGeom>
            <a:solidFill>
              <a:srgbClr val="20aaaf"/>
            </a:solidFill>
            <a:ln w="0">
              <a:noFill/>
            </a:ln>
          </p:spPr>
          <p:style>
            <a:lnRef idx="0"/>
            <a:fillRef idx="0"/>
            <a:effectRef idx="0"/>
            <a:fontRef idx="minor"/>
          </p:style>
          <p:txBody>
            <a:bodyPr anchor="ctr">
              <a:noAutofit/>
            </a:bodyPr>
            <a:p>
              <a:pPr algn="ctr">
                <a:lnSpc>
                  <a:spcPct val="100000"/>
                </a:lnSpc>
                <a:tabLst>
                  <a:tab algn="l" pos="0"/>
                </a:tabLst>
              </a:pPr>
              <a:r>
                <a:rPr b="0" lang="es-ES" sz="1800" spc="-1" strike="noStrike">
                  <a:solidFill>
                    <a:srgbClr val="ffffff"/>
                  </a:solidFill>
                  <a:latin typeface="Calibri"/>
                  <a:ea typeface="Calibri"/>
                </a:rPr>
                <a:t> </a:t>
              </a:r>
              <a:endParaRPr b="0" lang="ca-ES" sz="1800" spc="-1" strike="noStrike">
                <a:latin typeface="Arial"/>
              </a:endParaRPr>
            </a:p>
          </p:txBody>
        </p:sp>
        <p:sp>
          <p:nvSpPr>
            <p:cNvPr id="131" name="CustomShape 4"/>
            <p:cNvSpPr/>
            <p:nvPr/>
          </p:nvSpPr>
          <p:spPr>
            <a:xfrm>
              <a:off x="3528720" y="780120"/>
              <a:ext cx="1606680" cy="360"/>
            </a:xfrm>
            <a:custGeom>
              <a:avLst/>
              <a:gdLst/>
              <a:ahLst/>
              <a:rect l="l" t="t" r="r" b="b"/>
              <a:pathLst>
                <a:path w="21600" h="21600">
                  <a:moveTo>
                    <a:pt x="0" y="0"/>
                  </a:moveTo>
                  <a:lnTo>
                    <a:pt x="21600" y="21600"/>
                  </a:lnTo>
                </a:path>
              </a:pathLst>
            </a:custGeom>
            <a:noFill/>
            <a:ln w="12700">
              <a:solidFill>
                <a:srgbClr val="20aaaf"/>
              </a:solidFill>
              <a:miter/>
            </a:ln>
          </p:spPr>
          <p:style>
            <a:lnRef idx="0"/>
            <a:fillRef idx="0"/>
            <a:effectRef idx="0"/>
            <a:fontRef idx="minor"/>
          </p:style>
        </p:sp>
      </p:grpSp>
      <p:sp>
        <p:nvSpPr>
          <p:cNvPr id="132" name="TextShape 5"/>
          <p:cNvSpPr txBox="1"/>
          <p:nvPr/>
        </p:nvSpPr>
        <p:spPr>
          <a:xfrm>
            <a:off x="1857240" y="190800"/>
            <a:ext cx="8419680" cy="735480"/>
          </a:xfrm>
          <a:prstGeom prst="rect">
            <a:avLst/>
          </a:prstGeom>
          <a:noFill/>
          <a:ln w="0">
            <a:noFill/>
          </a:ln>
        </p:spPr>
        <p:txBody>
          <a:bodyPr>
            <a:normAutofit/>
          </a:bodyPr>
          <a:p>
            <a:pPr algn="ctr">
              <a:lnSpc>
                <a:spcPct val="90000"/>
              </a:lnSpc>
              <a:tabLst>
                <a:tab algn="l" pos="0"/>
              </a:tabLst>
            </a:pPr>
            <a:r>
              <a:rPr b="1" lang="es-ES" sz="2400" spc="-1" strike="noStrike">
                <a:solidFill>
                  <a:srgbClr val="000000"/>
                </a:solidFill>
                <a:latin typeface="Calibri"/>
                <a:ea typeface="Calibri"/>
              </a:rPr>
              <a:t>Reclutament dels recursos humans</a:t>
            </a:r>
            <a:br/>
            <a:endParaRPr b="0" lang="ca-ES" sz="2400" spc="-1" strike="noStrike">
              <a:solidFill>
                <a:srgbClr val="000000"/>
              </a:solidFill>
              <a:latin typeface="Arial"/>
            </a:endParaRPr>
          </a:p>
        </p:txBody>
      </p:sp>
      <p:pic>
        <p:nvPicPr>
          <p:cNvPr id="133" name="Google Shape;151;p7" descr=""/>
          <p:cNvPicPr/>
          <p:nvPr/>
        </p:nvPicPr>
        <p:blipFill>
          <a:blip r:embed="rId1"/>
          <a:stretch/>
        </p:blipFill>
        <p:spPr>
          <a:xfrm>
            <a:off x="1619280" y="927000"/>
            <a:ext cx="11948400" cy="5816520"/>
          </a:xfrm>
          <a:prstGeom prst="rect">
            <a:avLst/>
          </a:prstGeom>
          <a:ln w="0">
            <a:noFill/>
          </a:ln>
        </p:spPr>
      </p:pic>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pSp>
        <p:nvGrpSpPr>
          <p:cNvPr id="134" name="Group 1"/>
          <p:cNvGrpSpPr/>
          <p:nvPr/>
        </p:nvGrpSpPr>
        <p:grpSpPr>
          <a:xfrm>
            <a:off x="3864960" y="324000"/>
            <a:ext cx="2108520" cy="469440"/>
            <a:chOff x="3864960" y="324000"/>
            <a:chExt cx="2108520" cy="469440"/>
          </a:xfrm>
        </p:grpSpPr>
        <p:sp>
          <p:nvSpPr>
            <p:cNvPr id="135" name="CustomShape 2"/>
            <p:cNvSpPr/>
            <p:nvPr/>
          </p:nvSpPr>
          <p:spPr>
            <a:xfrm>
              <a:off x="3864960" y="324000"/>
              <a:ext cx="468360" cy="419400"/>
            </a:xfrm>
            <a:prstGeom prst="triangle">
              <a:avLst>
                <a:gd name="adj" fmla="val 100000"/>
              </a:avLst>
            </a:prstGeom>
            <a:solidFill>
              <a:srgbClr val="595959"/>
            </a:solidFill>
            <a:ln w="0">
              <a:noFill/>
            </a:ln>
          </p:spPr>
          <p:style>
            <a:lnRef idx="0"/>
            <a:fillRef idx="0"/>
            <a:effectRef idx="0"/>
            <a:fontRef idx="minor"/>
          </p:style>
          <p:txBody>
            <a:bodyPr anchor="ctr">
              <a:noAutofit/>
            </a:bodyPr>
            <a:p>
              <a:pPr algn="ctr">
                <a:lnSpc>
                  <a:spcPct val="100000"/>
                </a:lnSpc>
                <a:tabLst>
                  <a:tab algn="l" pos="0"/>
                </a:tabLst>
              </a:pPr>
              <a:r>
                <a:rPr b="0" lang="es-ES" sz="1800" spc="-1" strike="noStrike">
                  <a:solidFill>
                    <a:srgbClr val="ffffff"/>
                  </a:solidFill>
                  <a:latin typeface="Calibri"/>
                  <a:ea typeface="Calibri"/>
                </a:rPr>
                <a:t> </a:t>
              </a:r>
              <a:endParaRPr b="0" lang="ca-ES" sz="1800" spc="-1" strike="noStrike">
                <a:latin typeface="Arial"/>
              </a:endParaRPr>
            </a:p>
          </p:txBody>
        </p:sp>
        <p:sp>
          <p:nvSpPr>
            <p:cNvPr id="136" name="CustomShape 3"/>
            <p:cNvSpPr/>
            <p:nvPr/>
          </p:nvSpPr>
          <p:spPr>
            <a:xfrm>
              <a:off x="3928320" y="374040"/>
              <a:ext cx="468360" cy="419400"/>
            </a:xfrm>
            <a:prstGeom prst="triangle">
              <a:avLst>
                <a:gd name="adj" fmla="val 100000"/>
              </a:avLst>
            </a:prstGeom>
            <a:solidFill>
              <a:srgbClr val="20aaaf"/>
            </a:solidFill>
            <a:ln w="0">
              <a:noFill/>
            </a:ln>
          </p:spPr>
          <p:style>
            <a:lnRef idx="0"/>
            <a:fillRef idx="0"/>
            <a:effectRef idx="0"/>
            <a:fontRef idx="minor"/>
          </p:style>
          <p:txBody>
            <a:bodyPr anchor="ctr">
              <a:noAutofit/>
            </a:bodyPr>
            <a:p>
              <a:pPr algn="ctr">
                <a:lnSpc>
                  <a:spcPct val="100000"/>
                </a:lnSpc>
                <a:tabLst>
                  <a:tab algn="l" pos="0"/>
                </a:tabLst>
              </a:pPr>
              <a:r>
                <a:rPr b="0" lang="es-ES" sz="1800" spc="-1" strike="noStrike">
                  <a:solidFill>
                    <a:srgbClr val="ffffff"/>
                  </a:solidFill>
                  <a:latin typeface="Calibri"/>
                  <a:ea typeface="Calibri"/>
                </a:rPr>
                <a:t> </a:t>
              </a:r>
              <a:endParaRPr b="0" lang="ca-ES" sz="1800" spc="-1" strike="noStrike">
                <a:latin typeface="Arial"/>
              </a:endParaRPr>
            </a:p>
          </p:txBody>
        </p:sp>
        <p:sp>
          <p:nvSpPr>
            <p:cNvPr id="137" name="CustomShape 4"/>
            <p:cNvSpPr/>
            <p:nvPr/>
          </p:nvSpPr>
          <p:spPr>
            <a:xfrm>
              <a:off x="4366800" y="780120"/>
              <a:ext cx="1606680" cy="360"/>
            </a:xfrm>
            <a:custGeom>
              <a:avLst/>
              <a:gdLst/>
              <a:ahLst/>
              <a:rect l="l" t="t" r="r" b="b"/>
              <a:pathLst>
                <a:path w="21600" h="21600">
                  <a:moveTo>
                    <a:pt x="0" y="0"/>
                  </a:moveTo>
                  <a:lnTo>
                    <a:pt x="21600" y="21600"/>
                  </a:lnTo>
                </a:path>
              </a:pathLst>
            </a:custGeom>
            <a:noFill/>
            <a:ln w="12700">
              <a:solidFill>
                <a:srgbClr val="20aaaf"/>
              </a:solidFill>
              <a:miter/>
            </a:ln>
          </p:spPr>
          <p:style>
            <a:lnRef idx="0"/>
            <a:fillRef idx="0"/>
            <a:effectRef idx="0"/>
            <a:fontRef idx="minor"/>
          </p:style>
        </p:sp>
      </p:grpSp>
      <p:sp>
        <p:nvSpPr>
          <p:cNvPr id="138" name="TextShape 5"/>
          <p:cNvSpPr txBox="1"/>
          <p:nvPr/>
        </p:nvSpPr>
        <p:spPr>
          <a:xfrm>
            <a:off x="1771560" y="387720"/>
            <a:ext cx="8419680" cy="735480"/>
          </a:xfrm>
          <a:prstGeom prst="rect">
            <a:avLst/>
          </a:prstGeom>
          <a:noFill/>
          <a:ln w="0">
            <a:noFill/>
          </a:ln>
        </p:spPr>
        <p:txBody>
          <a:bodyPr>
            <a:normAutofit/>
          </a:bodyPr>
          <a:p>
            <a:pPr algn="ctr">
              <a:lnSpc>
                <a:spcPct val="90000"/>
              </a:lnSpc>
              <a:tabLst>
                <a:tab algn="l" pos="0"/>
              </a:tabLst>
            </a:pPr>
            <a:r>
              <a:rPr b="1" lang="es-ES" sz="2400" spc="-1" strike="noStrike">
                <a:solidFill>
                  <a:srgbClr val="000000"/>
                </a:solidFill>
                <a:latin typeface="Calibri"/>
                <a:ea typeface="Calibri"/>
              </a:rPr>
              <a:t>Selecció de personal</a:t>
            </a:r>
            <a:br/>
            <a:endParaRPr b="0" lang="ca-ES" sz="2400" spc="-1" strike="noStrike">
              <a:solidFill>
                <a:srgbClr val="000000"/>
              </a:solidFill>
              <a:latin typeface="Arial"/>
            </a:endParaRPr>
          </a:p>
        </p:txBody>
      </p:sp>
      <p:pic>
        <p:nvPicPr>
          <p:cNvPr id="139" name="Google Shape;161;p8" descr=""/>
          <p:cNvPicPr/>
          <p:nvPr/>
        </p:nvPicPr>
        <p:blipFill>
          <a:blip r:embed="rId1"/>
          <a:stretch/>
        </p:blipFill>
        <p:spPr>
          <a:xfrm>
            <a:off x="1631160" y="918360"/>
            <a:ext cx="2448360" cy="5021280"/>
          </a:xfrm>
          <a:prstGeom prst="rect">
            <a:avLst/>
          </a:prstGeom>
          <a:ln w="0">
            <a:noFill/>
          </a:ln>
        </p:spPr>
      </p:pic>
      <p:sp>
        <p:nvSpPr>
          <p:cNvPr id="140" name="CustomShape 6"/>
          <p:cNvSpPr/>
          <p:nvPr/>
        </p:nvSpPr>
        <p:spPr>
          <a:xfrm>
            <a:off x="4143240" y="1192320"/>
            <a:ext cx="8048880" cy="4747320"/>
          </a:xfrm>
          <a:prstGeom prst="rect">
            <a:avLst/>
          </a:prstGeom>
          <a:noFill/>
          <a:ln w="0">
            <a:noFill/>
          </a:ln>
        </p:spPr>
        <p:style>
          <a:lnRef idx="0"/>
          <a:fillRef idx="0"/>
          <a:effectRef idx="0"/>
          <a:fontRef idx="minor"/>
        </p:style>
        <p:txBody>
          <a:bodyPr tIns="91440" bIns="91440">
            <a:noAutofit/>
          </a:bodyPr>
          <a:p>
            <a:pPr marL="457200" indent="-406080">
              <a:lnSpc>
                <a:spcPct val="100000"/>
              </a:lnSpc>
              <a:buClr>
                <a:srgbClr val="000000"/>
              </a:buClr>
              <a:buFont typeface="Calibri"/>
              <a:buChar char="●"/>
            </a:pPr>
            <a:r>
              <a:rPr b="0" lang="es-ES" sz="2800" spc="-1" strike="noStrike">
                <a:solidFill>
                  <a:srgbClr val="000000"/>
                </a:solidFill>
                <a:latin typeface="Calibri"/>
                <a:ea typeface="Calibri"/>
              </a:rPr>
              <a:t>Preselecció: CV</a:t>
            </a:r>
            <a:endParaRPr b="0" lang="ca-ES" sz="2800" spc="-1" strike="noStrike">
              <a:latin typeface="Arial"/>
            </a:endParaRPr>
          </a:p>
          <a:p>
            <a:pPr marL="457200" indent="-406080">
              <a:lnSpc>
                <a:spcPct val="100000"/>
              </a:lnSpc>
              <a:buClr>
                <a:srgbClr val="000000"/>
              </a:buClr>
              <a:buFont typeface="Calibri"/>
              <a:buChar char="●"/>
            </a:pPr>
            <a:r>
              <a:rPr b="0" lang="es-ES" sz="2800" spc="-1" strike="noStrike">
                <a:solidFill>
                  <a:srgbClr val="000000"/>
                </a:solidFill>
                <a:latin typeface="Calibri"/>
                <a:ea typeface="Calibri"/>
              </a:rPr>
              <a:t>Proves de selecció: Test intel·ligència, proves professionals, assessment centers (per a llocs directius)</a:t>
            </a:r>
            <a:endParaRPr b="0" lang="ca-ES" sz="2800" spc="-1" strike="noStrike">
              <a:latin typeface="Arial"/>
            </a:endParaRPr>
          </a:p>
          <a:p>
            <a:pPr marL="457200" indent="-406080">
              <a:lnSpc>
                <a:spcPct val="100000"/>
              </a:lnSpc>
              <a:buClr>
                <a:srgbClr val="000000"/>
              </a:buClr>
              <a:buFont typeface="Calibri"/>
              <a:buChar char="●"/>
            </a:pPr>
            <a:r>
              <a:rPr b="0" lang="es-ES" sz="2800" spc="-1" strike="noStrike">
                <a:solidFill>
                  <a:srgbClr val="000000"/>
                </a:solidFill>
                <a:latin typeface="Calibri"/>
                <a:ea typeface="Calibri"/>
              </a:rPr>
              <a:t>1ª entrevista: D’un especialista en selecció.</a:t>
            </a:r>
            <a:endParaRPr b="0" lang="ca-ES" sz="2800" spc="-1" strike="noStrike">
              <a:latin typeface="Arial"/>
            </a:endParaRPr>
          </a:p>
          <a:p>
            <a:pPr marL="457200" indent="-406080">
              <a:lnSpc>
                <a:spcPct val="100000"/>
              </a:lnSpc>
              <a:buClr>
                <a:srgbClr val="000000"/>
              </a:buClr>
              <a:buFont typeface="Calibri"/>
              <a:buChar char="●"/>
            </a:pPr>
            <a:r>
              <a:rPr b="0" lang="es-ES" sz="2800" spc="-1" strike="noStrike">
                <a:solidFill>
                  <a:srgbClr val="000000"/>
                </a:solidFill>
                <a:latin typeface="Calibri"/>
                <a:ea typeface="Calibri"/>
              </a:rPr>
              <a:t>2ª entrevista: Per el director del departament al qual s’incorporarà.</a:t>
            </a:r>
            <a:endParaRPr b="0" lang="ca-ES" sz="2800" spc="-1" strike="noStrike">
              <a:latin typeface="Arial"/>
            </a:endParaRPr>
          </a:p>
          <a:p>
            <a:pPr marL="457200" indent="-406080">
              <a:lnSpc>
                <a:spcPct val="100000"/>
              </a:lnSpc>
              <a:buClr>
                <a:srgbClr val="000000"/>
              </a:buClr>
              <a:buFont typeface="Calibri"/>
              <a:buChar char="●"/>
            </a:pPr>
            <a:r>
              <a:rPr b="0" lang="es-ES" sz="2800" spc="-1" strike="noStrike">
                <a:solidFill>
                  <a:srgbClr val="000000"/>
                </a:solidFill>
                <a:latin typeface="Calibri"/>
                <a:ea typeface="Calibri"/>
              </a:rPr>
              <a:t>Decisió final</a:t>
            </a:r>
            <a:endParaRPr b="0" lang="ca-ES" sz="28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CustomShape 1"/>
          <p:cNvSpPr/>
          <p:nvPr/>
        </p:nvSpPr>
        <p:spPr>
          <a:xfrm>
            <a:off x="1410480" y="1123560"/>
            <a:ext cx="9829440" cy="5155920"/>
          </a:xfrm>
          <a:prstGeom prst="snip1Rect">
            <a:avLst>
              <a:gd name="adj" fmla="val 6319"/>
            </a:avLst>
          </a:prstGeom>
          <a:noFill/>
          <a:ln w="19050">
            <a:solidFill>
              <a:srgbClr val="ff0000"/>
            </a:solidFill>
            <a:miter/>
          </a:ln>
        </p:spPr>
        <p:style>
          <a:lnRef idx="0"/>
          <a:fillRef idx="0"/>
          <a:effectRef idx="0"/>
          <a:fontRef idx="minor"/>
        </p:style>
        <p:txBody>
          <a:bodyPr anchor="ctr">
            <a:noAutofit/>
          </a:bodyPr>
          <a:p>
            <a:pPr marL="285840" indent="-285480" algn="just">
              <a:lnSpc>
                <a:spcPct val="100000"/>
              </a:lnSpc>
              <a:buClr>
                <a:srgbClr val="333333"/>
              </a:buClr>
              <a:buFont typeface="Arial"/>
              <a:buChar char="•"/>
            </a:pPr>
            <a:r>
              <a:rPr b="0" lang="es-ES" sz="1800" spc="-1" strike="noStrike">
                <a:solidFill>
                  <a:srgbClr val="333333"/>
                </a:solidFill>
                <a:latin typeface="Open Sans"/>
                <a:ea typeface="Open Sans"/>
              </a:rPr>
              <a:t>Les referències són una manera de comprovar la veracitat de la informació que la persona candidata ha facilitat durant el procés de selecció.</a:t>
            </a:r>
            <a:br/>
            <a:r>
              <a:rPr b="0" lang="es-ES" sz="1800" spc="-1" strike="noStrike">
                <a:solidFill>
                  <a:srgbClr val="333333"/>
                </a:solidFill>
                <a:latin typeface="Open Sans"/>
                <a:ea typeface="Open Sans"/>
              </a:rPr>
              <a:t>De cara a la selecció, les empreses tenen a la seva disposició informació en les xarxes socials, en pàgines web personals, en blogs o en fòrums d'opinió.</a:t>
            </a:r>
            <a:endParaRPr b="0" lang="ca-ES" sz="1800" spc="-1" strike="noStrike">
              <a:latin typeface="Arial"/>
            </a:endParaRPr>
          </a:p>
          <a:p>
            <a:pPr marL="285840" indent="-171000" algn="just">
              <a:lnSpc>
                <a:spcPct val="100000"/>
              </a:lnSpc>
              <a:tabLst>
                <a:tab algn="l" pos="0"/>
              </a:tabLst>
            </a:pPr>
            <a:endParaRPr b="0" lang="ca-ES" sz="1800" spc="-1" strike="noStrike">
              <a:latin typeface="Arial"/>
            </a:endParaRPr>
          </a:p>
          <a:p>
            <a:pPr marL="285840" indent="-171000" algn="just">
              <a:lnSpc>
                <a:spcPct val="100000"/>
              </a:lnSpc>
              <a:tabLst>
                <a:tab algn="l" pos="0"/>
              </a:tabLst>
            </a:pPr>
            <a:endParaRPr b="0" lang="ca-ES" sz="1800" spc="-1" strike="noStrike">
              <a:latin typeface="Arial"/>
            </a:endParaRPr>
          </a:p>
          <a:p>
            <a:pPr marL="285840" indent="-171000" algn="just">
              <a:lnSpc>
                <a:spcPct val="100000"/>
              </a:lnSpc>
              <a:tabLst>
                <a:tab algn="l" pos="0"/>
              </a:tabLst>
            </a:pPr>
            <a:endParaRPr b="0" lang="ca-ES" sz="1800" spc="-1" strike="noStrike">
              <a:latin typeface="Arial"/>
            </a:endParaRPr>
          </a:p>
          <a:p>
            <a:pPr marL="285840" indent="-171000" algn="just">
              <a:lnSpc>
                <a:spcPct val="100000"/>
              </a:lnSpc>
              <a:tabLst>
                <a:tab algn="l" pos="0"/>
              </a:tabLst>
            </a:pPr>
            <a:endParaRPr b="0" lang="ca-ES" sz="1800" spc="-1" strike="noStrike">
              <a:latin typeface="Arial"/>
            </a:endParaRPr>
          </a:p>
          <a:p>
            <a:pPr marL="285840" indent="-171000" algn="just">
              <a:lnSpc>
                <a:spcPct val="100000"/>
              </a:lnSpc>
              <a:tabLst>
                <a:tab algn="l" pos="0"/>
              </a:tabLst>
            </a:pPr>
            <a:endParaRPr b="0" lang="ca-ES" sz="1800" spc="-1" strike="noStrike">
              <a:latin typeface="Arial"/>
            </a:endParaRPr>
          </a:p>
          <a:p>
            <a:pPr marL="285840" indent="-171000" algn="just">
              <a:lnSpc>
                <a:spcPct val="100000"/>
              </a:lnSpc>
              <a:tabLst>
                <a:tab algn="l" pos="0"/>
              </a:tabLst>
            </a:pPr>
            <a:endParaRPr b="0" lang="ca-ES" sz="1800" spc="-1" strike="noStrike">
              <a:latin typeface="Arial"/>
            </a:endParaRPr>
          </a:p>
          <a:p>
            <a:pPr marL="285840" indent="-171000" algn="just">
              <a:lnSpc>
                <a:spcPct val="100000"/>
              </a:lnSpc>
              <a:tabLst>
                <a:tab algn="l" pos="0"/>
              </a:tabLst>
            </a:pPr>
            <a:endParaRPr b="0" lang="ca-ES" sz="1800" spc="-1" strike="noStrike">
              <a:latin typeface="Arial"/>
            </a:endParaRPr>
          </a:p>
          <a:p>
            <a:pPr marL="285840" indent="-171000" algn="just">
              <a:lnSpc>
                <a:spcPct val="100000"/>
              </a:lnSpc>
              <a:tabLst>
                <a:tab algn="l" pos="0"/>
              </a:tabLst>
            </a:pPr>
            <a:endParaRPr b="0" lang="ca-ES" sz="1800" spc="-1" strike="noStrike">
              <a:latin typeface="Arial"/>
            </a:endParaRPr>
          </a:p>
          <a:p>
            <a:pPr marL="285840" indent="-171000" algn="just">
              <a:lnSpc>
                <a:spcPct val="100000"/>
              </a:lnSpc>
              <a:tabLst>
                <a:tab algn="l" pos="0"/>
              </a:tabLst>
            </a:pPr>
            <a:endParaRPr b="0" lang="ca-ES" sz="1800" spc="-1" strike="noStrike">
              <a:latin typeface="Arial"/>
            </a:endParaRPr>
          </a:p>
          <a:p>
            <a:pPr marL="285840" indent="-171000" algn="just">
              <a:lnSpc>
                <a:spcPct val="100000"/>
              </a:lnSpc>
              <a:tabLst>
                <a:tab algn="l" pos="0"/>
              </a:tabLst>
            </a:pPr>
            <a:endParaRPr b="0" lang="ca-ES" sz="1800" spc="-1" strike="noStrike">
              <a:latin typeface="Arial"/>
            </a:endParaRPr>
          </a:p>
          <a:p>
            <a:pPr marL="285840" indent="-285480" algn="just">
              <a:lnSpc>
                <a:spcPct val="100000"/>
              </a:lnSpc>
              <a:buClr>
                <a:srgbClr val="333333"/>
              </a:buClr>
              <a:buFont typeface="Arial"/>
              <a:buChar char="•"/>
              <a:tabLst>
                <a:tab algn="l" pos="0"/>
              </a:tabLst>
            </a:pPr>
            <a:r>
              <a:rPr b="0" lang="es-ES" sz="1800" spc="-1" strike="noStrike">
                <a:solidFill>
                  <a:srgbClr val="333333"/>
                </a:solidFill>
                <a:latin typeface="Open Sans"/>
                <a:ea typeface="Open Sans"/>
              </a:rPr>
              <a:t>Abans de començar la relació laboral s'efectuarà un reconeixement mèdic a fi de comprovar si la persona seleccionada reuneix les condicions físiques i psíquiques necessàries per a exercir el lloc de treball.</a:t>
            </a:r>
            <a:endParaRPr b="0" lang="ca-ES" sz="1800" spc="-1" strike="noStrike">
              <a:latin typeface="Arial"/>
            </a:endParaRPr>
          </a:p>
        </p:txBody>
      </p:sp>
      <p:grpSp>
        <p:nvGrpSpPr>
          <p:cNvPr id="142" name="Group 2"/>
          <p:cNvGrpSpPr/>
          <p:nvPr/>
        </p:nvGrpSpPr>
        <p:grpSpPr>
          <a:xfrm>
            <a:off x="3712320" y="324000"/>
            <a:ext cx="2108880" cy="469440"/>
            <a:chOff x="3712320" y="324000"/>
            <a:chExt cx="2108880" cy="469440"/>
          </a:xfrm>
        </p:grpSpPr>
        <p:sp>
          <p:nvSpPr>
            <p:cNvPr id="143" name="CustomShape 3"/>
            <p:cNvSpPr/>
            <p:nvPr/>
          </p:nvSpPr>
          <p:spPr>
            <a:xfrm>
              <a:off x="3712320" y="324000"/>
              <a:ext cx="468360" cy="419400"/>
            </a:xfrm>
            <a:prstGeom prst="triangle">
              <a:avLst>
                <a:gd name="adj" fmla="val 100000"/>
              </a:avLst>
            </a:prstGeom>
            <a:solidFill>
              <a:srgbClr val="595959"/>
            </a:solidFill>
            <a:ln w="0">
              <a:noFill/>
            </a:ln>
          </p:spPr>
          <p:style>
            <a:lnRef idx="0"/>
            <a:fillRef idx="0"/>
            <a:effectRef idx="0"/>
            <a:fontRef idx="minor"/>
          </p:style>
          <p:txBody>
            <a:bodyPr anchor="ctr">
              <a:noAutofit/>
            </a:bodyPr>
            <a:p>
              <a:pPr algn="ctr">
                <a:lnSpc>
                  <a:spcPct val="100000"/>
                </a:lnSpc>
                <a:tabLst>
                  <a:tab algn="l" pos="0"/>
                </a:tabLst>
              </a:pPr>
              <a:r>
                <a:rPr b="0" lang="es-ES" sz="1800" spc="-1" strike="noStrike">
                  <a:solidFill>
                    <a:srgbClr val="ffffff"/>
                  </a:solidFill>
                  <a:latin typeface="Calibri"/>
                  <a:ea typeface="Calibri"/>
                </a:rPr>
                <a:t> </a:t>
              </a:r>
              <a:endParaRPr b="0" lang="ca-ES" sz="1800" spc="-1" strike="noStrike">
                <a:latin typeface="Arial"/>
              </a:endParaRPr>
            </a:p>
          </p:txBody>
        </p:sp>
        <p:sp>
          <p:nvSpPr>
            <p:cNvPr id="144" name="CustomShape 4"/>
            <p:cNvSpPr/>
            <p:nvPr/>
          </p:nvSpPr>
          <p:spPr>
            <a:xfrm>
              <a:off x="3776040" y="374040"/>
              <a:ext cx="468360" cy="419400"/>
            </a:xfrm>
            <a:prstGeom prst="triangle">
              <a:avLst>
                <a:gd name="adj" fmla="val 100000"/>
              </a:avLst>
            </a:prstGeom>
            <a:solidFill>
              <a:srgbClr val="20aaaf"/>
            </a:solidFill>
            <a:ln w="0">
              <a:noFill/>
            </a:ln>
          </p:spPr>
          <p:style>
            <a:lnRef idx="0"/>
            <a:fillRef idx="0"/>
            <a:effectRef idx="0"/>
            <a:fontRef idx="minor"/>
          </p:style>
          <p:txBody>
            <a:bodyPr anchor="ctr">
              <a:noAutofit/>
            </a:bodyPr>
            <a:p>
              <a:pPr algn="ctr">
                <a:lnSpc>
                  <a:spcPct val="100000"/>
                </a:lnSpc>
                <a:tabLst>
                  <a:tab algn="l" pos="0"/>
                </a:tabLst>
              </a:pPr>
              <a:r>
                <a:rPr b="0" lang="es-ES" sz="1800" spc="-1" strike="noStrike">
                  <a:solidFill>
                    <a:srgbClr val="ffffff"/>
                  </a:solidFill>
                  <a:latin typeface="Calibri"/>
                  <a:ea typeface="Calibri"/>
                </a:rPr>
                <a:t> </a:t>
              </a:r>
              <a:endParaRPr b="0" lang="ca-ES" sz="1800" spc="-1" strike="noStrike">
                <a:latin typeface="Arial"/>
              </a:endParaRPr>
            </a:p>
          </p:txBody>
        </p:sp>
        <p:sp>
          <p:nvSpPr>
            <p:cNvPr id="145" name="CustomShape 5"/>
            <p:cNvSpPr/>
            <p:nvPr/>
          </p:nvSpPr>
          <p:spPr>
            <a:xfrm>
              <a:off x="4214520" y="780120"/>
              <a:ext cx="1606680" cy="360"/>
            </a:xfrm>
            <a:custGeom>
              <a:avLst/>
              <a:gdLst/>
              <a:ahLst/>
              <a:rect l="l" t="t" r="r" b="b"/>
              <a:pathLst>
                <a:path w="21600" h="21600">
                  <a:moveTo>
                    <a:pt x="0" y="0"/>
                  </a:moveTo>
                  <a:lnTo>
                    <a:pt x="21600" y="21600"/>
                  </a:lnTo>
                </a:path>
              </a:pathLst>
            </a:custGeom>
            <a:noFill/>
            <a:ln w="12700">
              <a:solidFill>
                <a:srgbClr val="20aaaf"/>
              </a:solidFill>
              <a:miter/>
            </a:ln>
          </p:spPr>
          <p:style>
            <a:lnRef idx="0"/>
            <a:fillRef idx="0"/>
            <a:effectRef idx="0"/>
            <a:fontRef idx="minor"/>
          </p:style>
        </p:sp>
      </p:grpSp>
      <p:sp>
        <p:nvSpPr>
          <p:cNvPr id="146" name="TextShape 6"/>
          <p:cNvSpPr txBox="1"/>
          <p:nvPr/>
        </p:nvSpPr>
        <p:spPr>
          <a:xfrm>
            <a:off x="1771560" y="387720"/>
            <a:ext cx="8419680" cy="735480"/>
          </a:xfrm>
          <a:prstGeom prst="rect">
            <a:avLst/>
          </a:prstGeom>
          <a:noFill/>
          <a:ln w="0">
            <a:noFill/>
          </a:ln>
        </p:spPr>
        <p:txBody>
          <a:bodyPr>
            <a:normAutofit/>
          </a:bodyPr>
          <a:p>
            <a:pPr algn="ctr">
              <a:lnSpc>
                <a:spcPct val="90000"/>
              </a:lnSpc>
              <a:tabLst>
                <a:tab algn="l" pos="0"/>
              </a:tabLst>
            </a:pPr>
            <a:r>
              <a:rPr b="1" lang="es-ES" sz="2400" spc="-1" strike="noStrike">
                <a:solidFill>
                  <a:srgbClr val="000000"/>
                </a:solidFill>
                <a:latin typeface="Calibri"/>
                <a:ea typeface="Calibri"/>
              </a:rPr>
              <a:t>Sol·licitud de referències</a:t>
            </a:r>
            <a:br/>
            <a:endParaRPr b="0" lang="ca-ES" sz="2400" spc="-1" strike="noStrike">
              <a:solidFill>
                <a:srgbClr val="000000"/>
              </a:solidFill>
              <a:latin typeface="Arial"/>
            </a:endParaRPr>
          </a:p>
        </p:txBody>
      </p:sp>
      <p:pic>
        <p:nvPicPr>
          <p:cNvPr id="147" name="Google Shape;173;p9" descr=""/>
          <p:cNvPicPr/>
          <p:nvPr/>
        </p:nvPicPr>
        <p:blipFill>
          <a:blip r:embed="rId1"/>
          <a:stretch/>
        </p:blipFill>
        <p:spPr>
          <a:xfrm>
            <a:off x="3946680" y="2890800"/>
            <a:ext cx="3407040" cy="2431440"/>
          </a:xfrm>
          <a:prstGeom prst="rect">
            <a:avLst/>
          </a:prstGeom>
          <a:ln w="0">
            <a:noFill/>
          </a:ln>
        </p:spPr>
      </p:pic>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pSp>
        <p:nvGrpSpPr>
          <p:cNvPr id="148" name="Group 1"/>
          <p:cNvGrpSpPr/>
          <p:nvPr/>
        </p:nvGrpSpPr>
        <p:grpSpPr>
          <a:xfrm>
            <a:off x="2893320" y="324000"/>
            <a:ext cx="2108520" cy="469440"/>
            <a:chOff x="2893320" y="324000"/>
            <a:chExt cx="2108520" cy="469440"/>
          </a:xfrm>
        </p:grpSpPr>
        <p:sp>
          <p:nvSpPr>
            <p:cNvPr id="149" name="CustomShape 2"/>
            <p:cNvSpPr/>
            <p:nvPr/>
          </p:nvSpPr>
          <p:spPr>
            <a:xfrm>
              <a:off x="2893320" y="324000"/>
              <a:ext cx="468360" cy="419400"/>
            </a:xfrm>
            <a:prstGeom prst="triangle">
              <a:avLst>
                <a:gd name="adj" fmla="val 100000"/>
              </a:avLst>
            </a:prstGeom>
            <a:solidFill>
              <a:srgbClr val="595959"/>
            </a:solidFill>
            <a:ln w="0">
              <a:noFill/>
            </a:ln>
          </p:spPr>
          <p:style>
            <a:lnRef idx="0"/>
            <a:fillRef idx="0"/>
            <a:effectRef idx="0"/>
            <a:fontRef idx="minor"/>
          </p:style>
          <p:txBody>
            <a:bodyPr anchor="ctr">
              <a:noAutofit/>
            </a:bodyPr>
            <a:p>
              <a:pPr algn="ctr">
                <a:lnSpc>
                  <a:spcPct val="100000"/>
                </a:lnSpc>
                <a:tabLst>
                  <a:tab algn="l" pos="0"/>
                </a:tabLst>
              </a:pPr>
              <a:r>
                <a:rPr b="0" lang="es-ES" sz="1800" spc="-1" strike="noStrike">
                  <a:solidFill>
                    <a:srgbClr val="ffffff"/>
                  </a:solidFill>
                  <a:latin typeface="Calibri"/>
                  <a:ea typeface="Calibri"/>
                </a:rPr>
                <a:t> </a:t>
              </a:r>
              <a:endParaRPr b="0" lang="ca-ES" sz="1800" spc="-1" strike="noStrike">
                <a:latin typeface="Arial"/>
              </a:endParaRPr>
            </a:p>
          </p:txBody>
        </p:sp>
        <p:sp>
          <p:nvSpPr>
            <p:cNvPr id="150" name="CustomShape 3"/>
            <p:cNvSpPr/>
            <p:nvPr/>
          </p:nvSpPr>
          <p:spPr>
            <a:xfrm>
              <a:off x="2957040" y="374040"/>
              <a:ext cx="468360" cy="419400"/>
            </a:xfrm>
            <a:prstGeom prst="triangle">
              <a:avLst>
                <a:gd name="adj" fmla="val 100000"/>
              </a:avLst>
            </a:prstGeom>
            <a:solidFill>
              <a:srgbClr val="20aaaf"/>
            </a:solidFill>
            <a:ln w="0">
              <a:noFill/>
            </a:ln>
          </p:spPr>
          <p:style>
            <a:lnRef idx="0"/>
            <a:fillRef idx="0"/>
            <a:effectRef idx="0"/>
            <a:fontRef idx="minor"/>
          </p:style>
          <p:txBody>
            <a:bodyPr anchor="ctr">
              <a:noAutofit/>
            </a:bodyPr>
            <a:p>
              <a:pPr algn="ctr">
                <a:lnSpc>
                  <a:spcPct val="100000"/>
                </a:lnSpc>
                <a:tabLst>
                  <a:tab algn="l" pos="0"/>
                </a:tabLst>
              </a:pPr>
              <a:r>
                <a:rPr b="0" lang="es-ES" sz="1800" spc="-1" strike="noStrike">
                  <a:solidFill>
                    <a:srgbClr val="ffffff"/>
                  </a:solidFill>
                  <a:latin typeface="Calibri"/>
                  <a:ea typeface="Calibri"/>
                </a:rPr>
                <a:t> </a:t>
              </a:r>
              <a:endParaRPr b="0" lang="ca-ES" sz="1800" spc="-1" strike="noStrike">
                <a:latin typeface="Arial"/>
              </a:endParaRPr>
            </a:p>
          </p:txBody>
        </p:sp>
        <p:sp>
          <p:nvSpPr>
            <p:cNvPr id="151" name="CustomShape 4"/>
            <p:cNvSpPr/>
            <p:nvPr/>
          </p:nvSpPr>
          <p:spPr>
            <a:xfrm>
              <a:off x="3395160" y="780120"/>
              <a:ext cx="1606680" cy="360"/>
            </a:xfrm>
            <a:custGeom>
              <a:avLst/>
              <a:gdLst/>
              <a:ahLst/>
              <a:rect l="l" t="t" r="r" b="b"/>
              <a:pathLst>
                <a:path w="21600" h="21600">
                  <a:moveTo>
                    <a:pt x="0" y="0"/>
                  </a:moveTo>
                  <a:lnTo>
                    <a:pt x="21600" y="21600"/>
                  </a:lnTo>
                </a:path>
              </a:pathLst>
            </a:custGeom>
            <a:noFill/>
            <a:ln w="12700">
              <a:solidFill>
                <a:srgbClr val="20aaaf"/>
              </a:solidFill>
              <a:miter/>
            </a:ln>
          </p:spPr>
          <p:style>
            <a:lnRef idx="0"/>
            <a:fillRef idx="0"/>
            <a:effectRef idx="0"/>
            <a:fontRef idx="minor"/>
          </p:style>
        </p:sp>
      </p:grpSp>
      <p:sp>
        <p:nvSpPr>
          <p:cNvPr id="152" name="TextShape 5"/>
          <p:cNvSpPr txBox="1"/>
          <p:nvPr/>
        </p:nvSpPr>
        <p:spPr>
          <a:xfrm>
            <a:off x="3489120" y="387720"/>
            <a:ext cx="6702120" cy="455760"/>
          </a:xfrm>
          <a:prstGeom prst="rect">
            <a:avLst/>
          </a:prstGeom>
          <a:noFill/>
          <a:ln w="0">
            <a:noFill/>
          </a:ln>
        </p:spPr>
        <p:txBody>
          <a:bodyPr>
            <a:normAutofit fontScale="49000"/>
          </a:bodyPr>
          <a:p>
            <a:pPr>
              <a:lnSpc>
                <a:spcPct val="90000"/>
              </a:lnSpc>
              <a:tabLst>
                <a:tab algn="l" pos="0"/>
              </a:tabLst>
            </a:pPr>
            <a:r>
              <a:rPr b="1" lang="es-ES" sz="2400" spc="-1" strike="noStrike">
                <a:solidFill>
                  <a:srgbClr val="000000"/>
                </a:solidFill>
                <a:latin typeface="Calibri"/>
                <a:ea typeface="Calibri"/>
              </a:rPr>
              <a:t>Etapes finals del procés de contractació</a:t>
            </a:r>
            <a:br/>
            <a:endParaRPr b="0" lang="ca-ES" sz="2400" spc="-1" strike="noStrike">
              <a:solidFill>
                <a:srgbClr val="000000"/>
              </a:solidFill>
              <a:latin typeface="Arial"/>
            </a:endParaRPr>
          </a:p>
        </p:txBody>
      </p:sp>
      <p:pic>
        <p:nvPicPr>
          <p:cNvPr id="153" name="Google Shape;183;p10" descr=""/>
          <p:cNvPicPr/>
          <p:nvPr/>
        </p:nvPicPr>
        <p:blipFill>
          <a:blip r:embed="rId1"/>
          <a:stretch/>
        </p:blipFill>
        <p:spPr>
          <a:xfrm>
            <a:off x="533160" y="1437840"/>
            <a:ext cx="11346840" cy="378216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TotalTime>
  <Application>LibreOffice/7.0.6.2$Windows_X86_64 LibreOffice_project/144abb84a525d8e30c9dbbefa69cbbf2d8d4ae3b</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2016-06-28T20:43:18Z</dcterms:created>
  <dc:creator>Ana Arias Rodriguez</dc:creator>
  <dc:description/>
  <dc:language>ca-ES</dc:language>
  <cp:lastModifiedBy/>
  <dcterms:modified xsi:type="dcterms:W3CDTF">2024-05-26T12:30:03Z</dcterms:modified>
  <cp:revision>1</cp:revision>
  <dc:subject/>
  <dc:title/>
</cp:coreProperties>
</file>