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1"/>
  </p:notesMasterIdLst>
  <p:sldIdLst>
    <p:sldId id="256" r:id="rId2"/>
    <p:sldId id="265" r:id="rId3"/>
    <p:sldId id="266" r:id="rId4"/>
    <p:sldId id="267" r:id="rId5"/>
    <p:sldId id="268" r:id="rId6"/>
    <p:sldId id="269" r:id="rId7"/>
    <p:sldId id="270" r:id="rId8"/>
    <p:sldId id="272" r:id="rId9"/>
    <p:sldId id="271" r:id="rId10"/>
    <p:sldId id="274" r:id="rId11"/>
    <p:sldId id="273" r:id="rId12"/>
    <p:sldId id="275" r:id="rId13"/>
    <p:sldId id="276" r:id="rId14"/>
    <p:sldId id="281" r:id="rId15"/>
    <p:sldId id="277" r:id="rId16"/>
    <p:sldId id="278" r:id="rId17"/>
    <p:sldId id="279" r:id="rId18"/>
    <p:sldId id="280" r:id="rId19"/>
    <p:sldId id="282" r:id="rId20"/>
  </p:sldIdLst>
  <p:sldSz cx="9144000" cy="6858000" type="screen4x3"/>
  <p:notesSz cx="6858000" cy="9144000"/>
  <p:defaultTextStyle>
    <a:defPPr>
      <a:defRPr lang="ca-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796" autoAdjust="0"/>
  </p:normalViewPr>
  <p:slideViewPr>
    <p:cSldViewPr>
      <p:cViewPr>
        <p:scale>
          <a:sx n="152" d="100"/>
          <a:sy n="152" d="100"/>
        </p:scale>
        <p:origin x="-1656" y="-8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2D5ED0-214C-C349-8BB5-778E90508ACE}" type="doc">
      <dgm:prSet loTypeId="urn:microsoft.com/office/officeart/2005/8/layout/hierarchy1" loCatId="" qsTypeId="urn:microsoft.com/office/officeart/2005/8/quickstyle/simple4" qsCatId="simple" csTypeId="urn:microsoft.com/office/officeart/2005/8/colors/accent2_2" csCatId="accent2" phldr="1"/>
      <dgm:spPr/>
      <dgm:t>
        <a:bodyPr/>
        <a:lstStyle/>
        <a:p>
          <a:endParaRPr lang="es-ES"/>
        </a:p>
      </dgm:t>
    </dgm:pt>
    <dgm:pt modelId="{1C39BEFA-A7A6-B041-ADC9-E72FC58B97EA}">
      <dgm:prSet/>
      <dgm:spPr/>
      <dgm:t>
        <a:bodyPr/>
        <a:lstStyle/>
        <a:p>
          <a:pPr rtl="0"/>
          <a:r>
            <a:rPr lang="ca-ES" smtClean="0"/>
            <a:t>Idees</a:t>
          </a:r>
          <a:endParaRPr lang="ca-ES" dirty="0"/>
        </a:p>
      </dgm:t>
    </dgm:pt>
    <dgm:pt modelId="{DE540165-1DEE-8844-B552-567BDE56912D}" type="parTrans" cxnId="{5727C6F4-1410-1A49-BCDC-FC1838E34746}">
      <dgm:prSet/>
      <dgm:spPr/>
      <dgm:t>
        <a:bodyPr/>
        <a:lstStyle/>
        <a:p>
          <a:endParaRPr lang="ca-ES"/>
        </a:p>
      </dgm:t>
    </dgm:pt>
    <dgm:pt modelId="{103629CC-22F5-254D-B120-3F220B8B7618}" type="sibTrans" cxnId="{5727C6F4-1410-1A49-BCDC-FC1838E34746}">
      <dgm:prSet/>
      <dgm:spPr/>
      <dgm:t>
        <a:bodyPr/>
        <a:lstStyle/>
        <a:p>
          <a:endParaRPr lang="ca-ES"/>
        </a:p>
      </dgm:t>
    </dgm:pt>
    <dgm:pt modelId="{6F2036F4-C328-B44C-9B39-E2907441C2CB}">
      <dgm:prSet/>
      <dgm:spPr/>
      <dgm:t>
        <a:bodyPr/>
        <a:lstStyle/>
        <a:p>
          <a:pPr rtl="0"/>
          <a:r>
            <a:rPr lang="ca-ES" smtClean="0"/>
            <a:t>Simples:</a:t>
          </a:r>
          <a:endParaRPr lang="ca-ES" dirty="0"/>
        </a:p>
      </dgm:t>
    </dgm:pt>
    <dgm:pt modelId="{41DF1CFE-E1CA-1448-B271-1A8EFB67AC33}" type="parTrans" cxnId="{3EE5BA1F-3735-0D47-9EE2-F5B811FD2946}">
      <dgm:prSet/>
      <dgm:spPr/>
      <dgm:t>
        <a:bodyPr/>
        <a:lstStyle/>
        <a:p>
          <a:endParaRPr lang="ca-ES"/>
        </a:p>
      </dgm:t>
    </dgm:pt>
    <dgm:pt modelId="{FB7D320F-B16B-DB4A-908C-B9DB824C19AB}" type="sibTrans" cxnId="{3EE5BA1F-3735-0D47-9EE2-F5B811FD2946}">
      <dgm:prSet/>
      <dgm:spPr/>
      <dgm:t>
        <a:bodyPr/>
        <a:lstStyle/>
        <a:p>
          <a:endParaRPr lang="ca-ES"/>
        </a:p>
      </dgm:t>
    </dgm:pt>
    <dgm:pt modelId="{FE206D99-09AF-1442-88E8-BA2410A97800}">
      <dgm:prSet/>
      <dgm:spPr/>
      <dgm:t>
        <a:bodyPr/>
        <a:lstStyle/>
        <a:p>
          <a:pPr rtl="0"/>
          <a:r>
            <a:rPr lang="ca-ES" smtClean="0"/>
            <a:t>Complexes: </a:t>
          </a:r>
          <a:endParaRPr lang="ca-ES" dirty="0"/>
        </a:p>
      </dgm:t>
    </dgm:pt>
    <dgm:pt modelId="{824505D5-984D-0A47-A8BB-3CF3216560FD}" type="parTrans" cxnId="{829D0D8D-DC41-0C47-AE4D-3EC0ADAE27CB}">
      <dgm:prSet/>
      <dgm:spPr/>
      <dgm:t>
        <a:bodyPr/>
        <a:lstStyle/>
        <a:p>
          <a:endParaRPr lang="ca-ES"/>
        </a:p>
      </dgm:t>
    </dgm:pt>
    <dgm:pt modelId="{44942736-73BF-344D-9609-A37099A857D1}" type="sibTrans" cxnId="{829D0D8D-DC41-0C47-AE4D-3EC0ADAE27CB}">
      <dgm:prSet/>
      <dgm:spPr/>
      <dgm:t>
        <a:bodyPr/>
        <a:lstStyle/>
        <a:p>
          <a:endParaRPr lang="ca-ES"/>
        </a:p>
      </dgm:t>
    </dgm:pt>
    <dgm:pt modelId="{96CD1D44-B09B-A843-A12E-CC33327C5E51}">
      <dgm:prSet/>
      <dgm:spPr/>
      <dgm:t>
        <a:bodyPr/>
        <a:lstStyle/>
        <a:p>
          <a:r>
            <a:rPr lang="ca-ES" smtClean="0"/>
            <a:t>De </a:t>
          </a:r>
          <a:r>
            <a:rPr lang="ca-ES" noProof="0" smtClean="0"/>
            <a:t>sensació</a:t>
          </a:r>
          <a:endParaRPr lang="ca-ES" noProof="0" dirty="0"/>
        </a:p>
      </dgm:t>
    </dgm:pt>
    <dgm:pt modelId="{0FF357B9-02ED-2A48-B468-2D8BC5FAC565}" type="parTrans" cxnId="{E26C278D-62C7-0F4E-92F3-670FCA878C29}">
      <dgm:prSet/>
      <dgm:spPr/>
      <dgm:t>
        <a:bodyPr/>
        <a:lstStyle/>
        <a:p>
          <a:endParaRPr lang="ca-ES"/>
        </a:p>
      </dgm:t>
    </dgm:pt>
    <dgm:pt modelId="{53BA4972-260D-6342-9E8D-94BEF6C7F528}" type="sibTrans" cxnId="{E26C278D-62C7-0F4E-92F3-670FCA878C29}">
      <dgm:prSet/>
      <dgm:spPr/>
      <dgm:t>
        <a:bodyPr/>
        <a:lstStyle/>
        <a:p>
          <a:endParaRPr lang="ca-ES"/>
        </a:p>
      </dgm:t>
    </dgm:pt>
    <dgm:pt modelId="{2F75B6A4-247C-1C4A-841F-528220737D4C}">
      <dgm:prSet/>
      <dgm:spPr/>
      <dgm:t>
        <a:bodyPr/>
        <a:lstStyle/>
        <a:p>
          <a:r>
            <a:rPr lang="ca-ES" dirty="0" smtClean="0"/>
            <a:t>De </a:t>
          </a:r>
          <a:r>
            <a:rPr lang="ca-ES" noProof="0" dirty="0" smtClean="0"/>
            <a:t>reflexió</a:t>
          </a:r>
          <a:endParaRPr lang="ca-ES" noProof="0" dirty="0"/>
        </a:p>
      </dgm:t>
    </dgm:pt>
    <dgm:pt modelId="{4B5A10BD-B1C7-8042-AE1F-CA9ECFA1A96F}" type="parTrans" cxnId="{34D1A66F-B540-634C-8BB4-3563E52E69EC}">
      <dgm:prSet/>
      <dgm:spPr/>
      <dgm:t>
        <a:bodyPr/>
        <a:lstStyle/>
        <a:p>
          <a:endParaRPr lang="ca-ES"/>
        </a:p>
      </dgm:t>
    </dgm:pt>
    <dgm:pt modelId="{9D50E6A4-4ACA-5949-9048-41EB9D60A9A9}" type="sibTrans" cxnId="{34D1A66F-B540-634C-8BB4-3563E52E69EC}">
      <dgm:prSet/>
      <dgm:spPr/>
      <dgm:t>
        <a:bodyPr/>
        <a:lstStyle/>
        <a:p>
          <a:endParaRPr lang="ca-ES"/>
        </a:p>
      </dgm:t>
    </dgm:pt>
    <dgm:pt modelId="{062CD364-0BBD-8D46-94CC-BA66CF0C7692}">
      <dgm:prSet/>
      <dgm:spPr/>
      <dgm:t>
        <a:bodyPr/>
        <a:lstStyle/>
        <a:p>
          <a:r>
            <a:rPr lang="ca-ES" smtClean="0"/>
            <a:t>Modes</a:t>
          </a:r>
          <a:endParaRPr lang="ca-ES" dirty="0"/>
        </a:p>
      </dgm:t>
    </dgm:pt>
    <dgm:pt modelId="{20C0BA38-59DA-1740-9A75-F9EE8AFA90C1}" type="parTrans" cxnId="{BC3EDBED-E73C-694E-B5F1-398C4715A9ED}">
      <dgm:prSet/>
      <dgm:spPr/>
      <dgm:t>
        <a:bodyPr/>
        <a:lstStyle/>
        <a:p>
          <a:endParaRPr lang="ca-ES"/>
        </a:p>
      </dgm:t>
    </dgm:pt>
    <dgm:pt modelId="{A5FD953F-A5EB-184A-BD31-5E0A4B7BB9D4}" type="sibTrans" cxnId="{BC3EDBED-E73C-694E-B5F1-398C4715A9ED}">
      <dgm:prSet/>
      <dgm:spPr/>
      <dgm:t>
        <a:bodyPr/>
        <a:lstStyle/>
        <a:p>
          <a:endParaRPr lang="ca-ES"/>
        </a:p>
      </dgm:t>
    </dgm:pt>
    <dgm:pt modelId="{C1AD80A5-D0B1-8146-B020-9A393BD13D5D}">
      <dgm:prSet/>
      <dgm:spPr/>
      <dgm:t>
        <a:bodyPr/>
        <a:lstStyle/>
        <a:p>
          <a:r>
            <a:rPr lang="ca-ES" smtClean="0"/>
            <a:t>Substàncies</a:t>
          </a:r>
          <a:endParaRPr lang="ca-ES" dirty="0"/>
        </a:p>
      </dgm:t>
    </dgm:pt>
    <dgm:pt modelId="{B07E0448-3633-EC46-B1C5-12BDD9693903}" type="parTrans" cxnId="{EAF37E0E-B735-DF41-A9CC-CE01679D91BE}">
      <dgm:prSet/>
      <dgm:spPr/>
      <dgm:t>
        <a:bodyPr/>
        <a:lstStyle/>
        <a:p>
          <a:endParaRPr lang="ca-ES"/>
        </a:p>
      </dgm:t>
    </dgm:pt>
    <dgm:pt modelId="{B40AB5C3-1A44-4641-9589-D127C3712B12}" type="sibTrans" cxnId="{EAF37E0E-B735-DF41-A9CC-CE01679D91BE}">
      <dgm:prSet/>
      <dgm:spPr/>
      <dgm:t>
        <a:bodyPr/>
        <a:lstStyle/>
        <a:p>
          <a:endParaRPr lang="ca-ES"/>
        </a:p>
      </dgm:t>
    </dgm:pt>
    <dgm:pt modelId="{F4DE3D03-2341-D74E-A60C-85D15D8258D9}">
      <dgm:prSet/>
      <dgm:spPr/>
      <dgm:t>
        <a:bodyPr/>
        <a:lstStyle/>
        <a:p>
          <a:r>
            <a:rPr lang="ca-ES" dirty="0" smtClean="0"/>
            <a:t>Relacions</a:t>
          </a:r>
          <a:endParaRPr lang="ca-ES" dirty="0"/>
        </a:p>
      </dgm:t>
    </dgm:pt>
    <dgm:pt modelId="{2BF54615-D889-244A-8D7D-01CC20C5DE03}" type="parTrans" cxnId="{FF3084C7-A539-1F4A-AA7B-1DECD9FD8E85}">
      <dgm:prSet/>
      <dgm:spPr/>
      <dgm:t>
        <a:bodyPr/>
        <a:lstStyle/>
        <a:p>
          <a:endParaRPr lang="ca-ES"/>
        </a:p>
      </dgm:t>
    </dgm:pt>
    <dgm:pt modelId="{D3186880-1EE2-F44C-8214-447EC142DAC0}" type="sibTrans" cxnId="{FF3084C7-A539-1F4A-AA7B-1DECD9FD8E85}">
      <dgm:prSet/>
      <dgm:spPr/>
      <dgm:t>
        <a:bodyPr/>
        <a:lstStyle/>
        <a:p>
          <a:endParaRPr lang="ca-ES"/>
        </a:p>
      </dgm:t>
    </dgm:pt>
    <dgm:pt modelId="{CC9D2F0D-E485-2D4C-9647-72E7744EACD5}" type="pres">
      <dgm:prSet presAssocID="{DE2D5ED0-214C-C349-8BB5-778E90508ACE}" presName="hierChild1" presStyleCnt="0">
        <dgm:presLayoutVars>
          <dgm:chPref val="1"/>
          <dgm:dir/>
          <dgm:animOne val="branch"/>
          <dgm:animLvl val="lvl"/>
          <dgm:resizeHandles/>
        </dgm:presLayoutVars>
      </dgm:prSet>
      <dgm:spPr/>
      <dgm:t>
        <a:bodyPr/>
        <a:lstStyle/>
        <a:p>
          <a:endParaRPr lang="es-ES"/>
        </a:p>
      </dgm:t>
    </dgm:pt>
    <dgm:pt modelId="{3857BA44-F2D8-2446-B868-A641C7710142}" type="pres">
      <dgm:prSet presAssocID="{1C39BEFA-A7A6-B041-ADC9-E72FC58B97EA}" presName="hierRoot1" presStyleCnt="0"/>
      <dgm:spPr/>
    </dgm:pt>
    <dgm:pt modelId="{F7F65636-C939-2946-9856-444EFD315D10}" type="pres">
      <dgm:prSet presAssocID="{1C39BEFA-A7A6-B041-ADC9-E72FC58B97EA}" presName="composite" presStyleCnt="0"/>
      <dgm:spPr/>
    </dgm:pt>
    <dgm:pt modelId="{981FE486-4757-6B4B-BDD1-AA5385226A6C}" type="pres">
      <dgm:prSet presAssocID="{1C39BEFA-A7A6-B041-ADC9-E72FC58B97EA}" presName="background" presStyleLbl="node0" presStyleIdx="0" presStyleCnt="1"/>
      <dgm:spPr/>
    </dgm:pt>
    <dgm:pt modelId="{C6FBD1D2-8F51-8C45-B4C5-EA08C6E380AA}" type="pres">
      <dgm:prSet presAssocID="{1C39BEFA-A7A6-B041-ADC9-E72FC58B97EA}" presName="text" presStyleLbl="fgAcc0" presStyleIdx="0" presStyleCnt="1">
        <dgm:presLayoutVars>
          <dgm:chPref val="3"/>
        </dgm:presLayoutVars>
      </dgm:prSet>
      <dgm:spPr/>
      <dgm:t>
        <a:bodyPr/>
        <a:lstStyle/>
        <a:p>
          <a:endParaRPr lang="es-ES"/>
        </a:p>
      </dgm:t>
    </dgm:pt>
    <dgm:pt modelId="{0E4A1263-057E-464F-BB41-D358F121E20F}" type="pres">
      <dgm:prSet presAssocID="{1C39BEFA-A7A6-B041-ADC9-E72FC58B97EA}" presName="hierChild2" presStyleCnt="0"/>
      <dgm:spPr/>
    </dgm:pt>
    <dgm:pt modelId="{250CF3ED-7713-0243-B05D-BF6EBC124AE6}" type="pres">
      <dgm:prSet presAssocID="{41DF1CFE-E1CA-1448-B271-1A8EFB67AC33}" presName="Name10" presStyleLbl="parChTrans1D2" presStyleIdx="0" presStyleCnt="2"/>
      <dgm:spPr/>
      <dgm:t>
        <a:bodyPr/>
        <a:lstStyle/>
        <a:p>
          <a:endParaRPr lang="es-ES"/>
        </a:p>
      </dgm:t>
    </dgm:pt>
    <dgm:pt modelId="{69CA539A-ED3C-0D43-A5F5-D839F3F5087B}" type="pres">
      <dgm:prSet presAssocID="{6F2036F4-C328-B44C-9B39-E2907441C2CB}" presName="hierRoot2" presStyleCnt="0"/>
      <dgm:spPr/>
    </dgm:pt>
    <dgm:pt modelId="{33547C01-232D-7F4B-814D-5193BF6EB33C}" type="pres">
      <dgm:prSet presAssocID="{6F2036F4-C328-B44C-9B39-E2907441C2CB}" presName="composite2" presStyleCnt="0"/>
      <dgm:spPr/>
    </dgm:pt>
    <dgm:pt modelId="{09802CEA-0C67-D64B-A82D-84772C748F8E}" type="pres">
      <dgm:prSet presAssocID="{6F2036F4-C328-B44C-9B39-E2907441C2CB}" presName="background2" presStyleLbl="node2" presStyleIdx="0" presStyleCnt="2"/>
      <dgm:spPr/>
    </dgm:pt>
    <dgm:pt modelId="{C341D582-302D-6A43-A5CB-C6001DD426E6}" type="pres">
      <dgm:prSet presAssocID="{6F2036F4-C328-B44C-9B39-E2907441C2CB}" presName="text2" presStyleLbl="fgAcc2" presStyleIdx="0" presStyleCnt="2">
        <dgm:presLayoutVars>
          <dgm:chPref val="3"/>
        </dgm:presLayoutVars>
      </dgm:prSet>
      <dgm:spPr/>
      <dgm:t>
        <a:bodyPr/>
        <a:lstStyle/>
        <a:p>
          <a:endParaRPr lang="es-ES"/>
        </a:p>
      </dgm:t>
    </dgm:pt>
    <dgm:pt modelId="{882E019E-44D1-0D4A-8D71-92FDDC05DECE}" type="pres">
      <dgm:prSet presAssocID="{6F2036F4-C328-B44C-9B39-E2907441C2CB}" presName="hierChild3" presStyleCnt="0"/>
      <dgm:spPr/>
    </dgm:pt>
    <dgm:pt modelId="{B5426309-909D-2B42-8093-BC366E35082C}" type="pres">
      <dgm:prSet presAssocID="{0FF357B9-02ED-2A48-B468-2D8BC5FAC565}" presName="Name17" presStyleLbl="parChTrans1D3" presStyleIdx="0" presStyleCnt="5"/>
      <dgm:spPr/>
      <dgm:t>
        <a:bodyPr/>
        <a:lstStyle/>
        <a:p>
          <a:endParaRPr lang="es-ES"/>
        </a:p>
      </dgm:t>
    </dgm:pt>
    <dgm:pt modelId="{72C18F43-9A49-F745-9A17-82D901CDE3B2}" type="pres">
      <dgm:prSet presAssocID="{96CD1D44-B09B-A843-A12E-CC33327C5E51}" presName="hierRoot3" presStyleCnt="0"/>
      <dgm:spPr/>
    </dgm:pt>
    <dgm:pt modelId="{75BAE87E-82BB-2444-843D-B6A4EF46BEC3}" type="pres">
      <dgm:prSet presAssocID="{96CD1D44-B09B-A843-A12E-CC33327C5E51}" presName="composite3" presStyleCnt="0"/>
      <dgm:spPr/>
    </dgm:pt>
    <dgm:pt modelId="{327BDF7E-F56F-C545-A458-1BCB9C4B5699}" type="pres">
      <dgm:prSet presAssocID="{96CD1D44-B09B-A843-A12E-CC33327C5E51}" presName="background3" presStyleLbl="node3" presStyleIdx="0" presStyleCnt="5"/>
      <dgm:spPr/>
    </dgm:pt>
    <dgm:pt modelId="{933F2C25-0973-DE45-82EE-E772C98655A2}" type="pres">
      <dgm:prSet presAssocID="{96CD1D44-B09B-A843-A12E-CC33327C5E51}" presName="text3" presStyleLbl="fgAcc3" presStyleIdx="0" presStyleCnt="5">
        <dgm:presLayoutVars>
          <dgm:chPref val="3"/>
        </dgm:presLayoutVars>
      </dgm:prSet>
      <dgm:spPr/>
      <dgm:t>
        <a:bodyPr/>
        <a:lstStyle/>
        <a:p>
          <a:endParaRPr lang="es-ES"/>
        </a:p>
      </dgm:t>
    </dgm:pt>
    <dgm:pt modelId="{27E9B618-5203-2948-9759-2E6E0F5D1DCE}" type="pres">
      <dgm:prSet presAssocID="{96CD1D44-B09B-A843-A12E-CC33327C5E51}" presName="hierChild4" presStyleCnt="0"/>
      <dgm:spPr/>
    </dgm:pt>
    <dgm:pt modelId="{C1CED3B9-D18E-B840-8A2C-0AEE108CB520}" type="pres">
      <dgm:prSet presAssocID="{4B5A10BD-B1C7-8042-AE1F-CA9ECFA1A96F}" presName="Name17" presStyleLbl="parChTrans1D3" presStyleIdx="1" presStyleCnt="5"/>
      <dgm:spPr/>
      <dgm:t>
        <a:bodyPr/>
        <a:lstStyle/>
        <a:p>
          <a:endParaRPr lang="es-ES"/>
        </a:p>
      </dgm:t>
    </dgm:pt>
    <dgm:pt modelId="{E3F93703-7BCC-4848-91AC-859F41283449}" type="pres">
      <dgm:prSet presAssocID="{2F75B6A4-247C-1C4A-841F-528220737D4C}" presName="hierRoot3" presStyleCnt="0"/>
      <dgm:spPr/>
    </dgm:pt>
    <dgm:pt modelId="{1A622333-EFE5-3C4A-A3D0-82838134A50A}" type="pres">
      <dgm:prSet presAssocID="{2F75B6A4-247C-1C4A-841F-528220737D4C}" presName="composite3" presStyleCnt="0"/>
      <dgm:spPr/>
    </dgm:pt>
    <dgm:pt modelId="{4F740BA5-D3DA-F044-82EB-3B81CDB86A36}" type="pres">
      <dgm:prSet presAssocID="{2F75B6A4-247C-1C4A-841F-528220737D4C}" presName="background3" presStyleLbl="node3" presStyleIdx="1" presStyleCnt="5"/>
      <dgm:spPr/>
    </dgm:pt>
    <dgm:pt modelId="{23059DFF-1520-B54C-AA46-BFE3F6376F4B}" type="pres">
      <dgm:prSet presAssocID="{2F75B6A4-247C-1C4A-841F-528220737D4C}" presName="text3" presStyleLbl="fgAcc3" presStyleIdx="1" presStyleCnt="5">
        <dgm:presLayoutVars>
          <dgm:chPref val="3"/>
        </dgm:presLayoutVars>
      </dgm:prSet>
      <dgm:spPr/>
      <dgm:t>
        <a:bodyPr/>
        <a:lstStyle/>
        <a:p>
          <a:endParaRPr lang="es-ES"/>
        </a:p>
      </dgm:t>
    </dgm:pt>
    <dgm:pt modelId="{DB955E25-1646-D942-82A3-60F97A2E4943}" type="pres">
      <dgm:prSet presAssocID="{2F75B6A4-247C-1C4A-841F-528220737D4C}" presName="hierChild4" presStyleCnt="0"/>
      <dgm:spPr/>
    </dgm:pt>
    <dgm:pt modelId="{3C0ADA94-2945-594E-BBA4-AD35F9E3449B}" type="pres">
      <dgm:prSet presAssocID="{824505D5-984D-0A47-A8BB-3CF3216560FD}" presName="Name10" presStyleLbl="parChTrans1D2" presStyleIdx="1" presStyleCnt="2"/>
      <dgm:spPr/>
      <dgm:t>
        <a:bodyPr/>
        <a:lstStyle/>
        <a:p>
          <a:endParaRPr lang="es-ES"/>
        </a:p>
      </dgm:t>
    </dgm:pt>
    <dgm:pt modelId="{DCB383D2-E09E-D740-AFCE-55C25AF3BF66}" type="pres">
      <dgm:prSet presAssocID="{FE206D99-09AF-1442-88E8-BA2410A97800}" presName="hierRoot2" presStyleCnt="0"/>
      <dgm:spPr/>
    </dgm:pt>
    <dgm:pt modelId="{92BF8A5C-8723-FA4F-AE43-B1865016349B}" type="pres">
      <dgm:prSet presAssocID="{FE206D99-09AF-1442-88E8-BA2410A97800}" presName="composite2" presStyleCnt="0"/>
      <dgm:spPr/>
    </dgm:pt>
    <dgm:pt modelId="{30E32D9C-2FD9-5A4A-890B-39F3CAB0B386}" type="pres">
      <dgm:prSet presAssocID="{FE206D99-09AF-1442-88E8-BA2410A97800}" presName="background2" presStyleLbl="node2" presStyleIdx="1" presStyleCnt="2"/>
      <dgm:spPr/>
    </dgm:pt>
    <dgm:pt modelId="{F5670811-63DD-D144-8A0A-450C737911A9}" type="pres">
      <dgm:prSet presAssocID="{FE206D99-09AF-1442-88E8-BA2410A97800}" presName="text2" presStyleLbl="fgAcc2" presStyleIdx="1" presStyleCnt="2">
        <dgm:presLayoutVars>
          <dgm:chPref val="3"/>
        </dgm:presLayoutVars>
      </dgm:prSet>
      <dgm:spPr/>
      <dgm:t>
        <a:bodyPr/>
        <a:lstStyle/>
        <a:p>
          <a:endParaRPr lang="es-ES"/>
        </a:p>
      </dgm:t>
    </dgm:pt>
    <dgm:pt modelId="{EE05FC13-188A-414B-8B68-F5211A3A8846}" type="pres">
      <dgm:prSet presAssocID="{FE206D99-09AF-1442-88E8-BA2410A97800}" presName="hierChild3" presStyleCnt="0"/>
      <dgm:spPr/>
    </dgm:pt>
    <dgm:pt modelId="{91484F78-C376-2D43-A80A-44BE4E4B8CF8}" type="pres">
      <dgm:prSet presAssocID="{20C0BA38-59DA-1740-9A75-F9EE8AFA90C1}" presName="Name17" presStyleLbl="parChTrans1D3" presStyleIdx="2" presStyleCnt="5"/>
      <dgm:spPr/>
      <dgm:t>
        <a:bodyPr/>
        <a:lstStyle/>
        <a:p>
          <a:endParaRPr lang="es-ES"/>
        </a:p>
      </dgm:t>
    </dgm:pt>
    <dgm:pt modelId="{478B0AF3-8372-B44C-B82B-3D94A04A8B50}" type="pres">
      <dgm:prSet presAssocID="{062CD364-0BBD-8D46-94CC-BA66CF0C7692}" presName="hierRoot3" presStyleCnt="0"/>
      <dgm:spPr/>
    </dgm:pt>
    <dgm:pt modelId="{7ED4D025-F14A-D049-B3BF-89CF1FA1A42F}" type="pres">
      <dgm:prSet presAssocID="{062CD364-0BBD-8D46-94CC-BA66CF0C7692}" presName="composite3" presStyleCnt="0"/>
      <dgm:spPr/>
    </dgm:pt>
    <dgm:pt modelId="{1443B207-6138-9244-B352-224B2AFA8019}" type="pres">
      <dgm:prSet presAssocID="{062CD364-0BBD-8D46-94CC-BA66CF0C7692}" presName="background3" presStyleLbl="node3" presStyleIdx="2" presStyleCnt="5"/>
      <dgm:spPr/>
    </dgm:pt>
    <dgm:pt modelId="{B548B989-2B35-7A40-A916-BEB52D1F3D70}" type="pres">
      <dgm:prSet presAssocID="{062CD364-0BBD-8D46-94CC-BA66CF0C7692}" presName="text3" presStyleLbl="fgAcc3" presStyleIdx="2" presStyleCnt="5" custLinFactNeighborY="10029">
        <dgm:presLayoutVars>
          <dgm:chPref val="3"/>
        </dgm:presLayoutVars>
      </dgm:prSet>
      <dgm:spPr/>
      <dgm:t>
        <a:bodyPr/>
        <a:lstStyle/>
        <a:p>
          <a:endParaRPr lang="es-ES"/>
        </a:p>
      </dgm:t>
    </dgm:pt>
    <dgm:pt modelId="{68280D7F-749B-934E-82FC-9C6C56B10B29}" type="pres">
      <dgm:prSet presAssocID="{062CD364-0BBD-8D46-94CC-BA66CF0C7692}" presName="hierChild4" presStyleCnt="0"/>
      <dgm:spPr/>
    </dgm:pt>
    <dgm:pt modelId="{A56FEB1A-CA20-B445-881B-AA631CD6278A}" type="pres">
      <dgm:prSet presAssocID="{B07E0448-3633-EC46-B1C5-12BDD9693903}" presName="Name17" presStyleLbl="parChTrans1D3" presStyleIdx="3" presStyleCnt="5"/>
      <dgm:spPr/>
      <dgm:t>
        <a:bodyPr/>
        <a:lstStyle/>
        <a:p>
          <a:endParaRPr lang="es-ES"/>
        </a:p>
      </dgm:t>
    </dgm:pt>
    <dgm:pt modelId="{E46D53A3-F049-6D4B-BAEA-D096D5F26208}" type="pres">
      <dgm:prSet presAssocID="{C1AD80A5-D0B1-8146-B020-9A393BD13D5D}" presName="hierRoot3" presStyleCnt="0"/>
      <dgm:spPr/>
    </dgm:pt>
    <dgm:pt modelId="{7E887CA3-A1F9-EF43-BEAD-9B5915E746F8}" type="pres">
      <dgm:prSet presAssocID="{C1AD80A5-D0B1-8146-B020-9A393BD13D5D}" presName="composite3" presStyleCnt="0"/>
      <dgm:spPr/>
    </dgm:pt>
    <dgm:pt modelId="{F088752E-3FB3-7E4D-AA59-7E6759EABF9B}" type="pres">
      <dgm:prSet presAssocID="{C1AD80A5-D0B1-8146-B020-9A393BD13D5D}" presName="background3" presStyleLbl="node3" presStyleIdx="3" presStyleCnt="5"/>
      <dgm:spPr/>
    </dgm:pt>
    <dgm:pt modelId="{E62D5C00-0E25-B34A-9C74-D771183A7406}" type="pres">
      <dgm:prSet presAssocID="{C1AD80A5-D0B1-8146-B020-9A393BD13D5D}" presName="text3" presStyleLbl="fgAcc3" presStyleIdx="3" presStyleCnt="5">
        <dgm:presLayoutVars>
          <dgm:chPref val="3"/>
        </dgm:presLayoutVars>
      </dgm:prSet>
      <dgm:spPr/>
      <dgm:t>
        <a:bodyPr/>
        <a:lstStyle/>
        <a:p>
          <a:endParaRPr lang="es-ES"/>
        </a:p>
      </dgm:t>
    </dgm:pt>
    <dgm:pt modelId="{F54976F9-C12B-504F-B1CF-E20C511543A9}" type="pres">
      <dgm:prSet presAssocID="{C1AD80A5-D0B1-8146-B020-9A393BD13D5D}" presName="hierChild4" presStyleCnt="0"/>
      <dgm:spPr/>
    </dgm:pt>
    <dgm:pt modelId="{620C2BDA-9282-904B-8EE6-7EC9FF20E41B}" type="pres">
      <dgm:prSet presAssocID="{2BF54615-D889-244A-8D7D-01CC20C5DE03}" presName="Name17" presStyleLbl="parChTrans1D3" presStyleIdx="4" presStyleCnt="5"/>
      <dgm:spPr/>
      <dgm:t>
        <a:bodyPr/>
        <a:lstStyle/>
        <a:p>
          <a:endParaRPr lang="es-ES"/>
        </a:p>
      </dgm:t>
    </dgm:pt>
    <dgm:pt modelId="{E31F4267-1E77-254F-9442-857A4E48DCCA}" type="pres">
      <dgm:prSet presAssocID="{F4DE3D03-2341-D74E-A60C-85D15D8258D9}" presName="hierRoot3" presStyleCnt="0"/>
      <dgm:spPr/>
    </dgm:pt>
    <dgm:pt modelId="{BEF567A2-4712-E140-9DCD-8DB3506516ED}" type="pres">
      <dgm:prSet presAssocID="{F4DE3D03-2341-D74E-A60C-85D15D8258D9}" presName="composite3" presStyleCnt="0"/>
      <dgm:spPr/>
    </dgm:pt>
    <dgm:pt modelId="{DAB092D8-B63A-E04F-87C8-6687942CE44F}" type="pres">
      <dgm:prSet presAssocID="{F4DE3D03-2341-D74E-A60C-85D15D8258D9}" presName="background3" presStyleLbl="node3" presStyleIdx="4" presStyleCnt="5"/>
      <dgm:spPr/>
    </dgm:pt>
    <dgm:pt modelId="{A8634787-ADB3-AF41-AF10-74A7EE778BDA}" type="pres">
      <dgm:prSet presAssocID="{F4DE3D03-2341-D74E-A60C-85D15D8258D9}" presName="text3" presStyleLbl="fgAcc3" presStyleIdx="4" presStyleCnt="5">
        <dgm:presLayoutVars>
          <dgm:chPref val="3"/>
        </dgm:presLayoutVars>
      </dgm:prSet>
      <dgm:spPr/>
      <dgm:t>
        <a:bodyPr/>
        <a:lstStyle/>
        <a:p>
          <a:endParaRPr lang="es-ES"/>
        </a:p>
      </dgm:t>
    </dgm:pt>
    <dgm:pt modelId="{98B16257-936A-8E49-BB99-9BEE7D2FBB46}" type="pres">
      <dgm:prSet presAssocID="{F4DE3D03-2341-D74E-A60C-85D15D8258D9}" presName="hierChild4" presStyleCnt="0"/>
      <dgm:spPr/>
    </dgm:pt>
  </dgm:ptLst>
  <dgm:cxnLst>
    <dgm:cxn modelId="{0D2586F2-47C4-A84D-A844-EA0BBB4898F5}" type="presOf" srcId="{96CD1D44-B09B-A843-A12E-CC33327C5E51}" destId="{933F2C25-0973-DE45-82EE-E772C98655A2}" srcOrd="0" destOrd="0" presId="urn:microsoft.com/office/officeart/2005/8/layout/hierarchy1"/>
    <dgm:cxn modelId="{34D1A66F-B540-634C-8BB4-3563E52E69EC}" srcId="{6F2036F4-C328-B44C-9B39-E2907441C2CB}" destId="{2F75B6A4-247C-1C4A-841F-528220737D4C}" srcOrd="1" destOrd="0" parTransId="{4B5A10BD-B1C7-8042-AE1F-CA9ECFA1A96F}" sibTransId="{9D50E6A4-4ACA-5949-9048-41EB9D60A9A9}"/>
    <dgm:cxn modelId="{7B81E032-9D5D-8A48-94AB-23C4CD49C254}" type="presOf" srcId="{4B5A10BD-B1C7-8042-AE1F-CA9ECFA1A96F}" destId="{C1CED3B9-D18E-B840-8A2C-0AEE108CB520}" srcOrd="0" destOrd="0" presId="urn:microsoft.com/office/officeart/2005/8/layout/hierarchy1"/>
    <dgm:cxn modelId="{161C6B70-5F2D-9044-A7CD-81D999051E77}" type="presOf" srcId="{6F2036F4-C328-B44C-9B39-E2907441C2CB}" destId="{C341D582-302D-6A43-A5CB-C6001DD426E6}" srcOrd="0" destOrd="0" presId="urn:microsoft.com/office/officeart/2005/8/layout/hierarchy1"/>
    <dgm:cxn modelId="{8BDEDC29-F226-ED4F-94D5-D99E2417DE36}" type="presOf" srcId="{0FF357B9-02ED-2A48-B468-2D8BC5FAC565}" destId="{B5426309-909D-2B42-8093-BC366E35082C}" srcOrd="0" destOrd="0" presId="urn:microsoft.com/office/officeart/2005/8/layout/hierarchy1"/>
    <dgm:cxn modelId="{829D0D8D-DC41-0C47-AE4D-3EC0ADAE27CB}" srcId="{1C39BEFA-A7A6-B041-ADC9-E72FC58B97EA}" destId="{FE206D99-09AF-1442-88E8-BA2410A97800}" srcOrd="1" destOrd="0" parTransId="{824505D5-984D-0A47-A8BB-3CF3216560FD}" sibTransId="{44942736-73BF-344D-9609-A37099A857D1}"/>
    <dgm:cxn modelId="{5F6C8046-ABEB-CA46-B23F-447910D84CDF}" type="presOf" srcId="{DE2D5ED0-214C-C349-8BB5-778E90508ACE}" destId="{CC9D2F0D-E485-2D4C-9647-72E7744EACD5}" srcOrd="0" destOrd="0" presId="urn:microsoft.com/office/officeart/2005/8/layout/hierarchy1"/>
    <dgm:cxn modelId="{418F04C5-0EA5-E640-91A5-1E4F4F2A5E06}" type="presOf" srcId="{1C39BEFA-A7A6-B041-ADC9-E72FC58B97EA}" destId="{C6FBD1D2-8F51-8C45-B4C5-EA08C6E380AA}" srcOrd="0" destOrd="0" presId="urn:microsoft.com/office/officeart/2005/8/layout/hierarchy1"/>
    <dgm:cxn modelId="{FF3084C7-A539-1F4A-AA7B-1DECD9FD8E85}" srcId="{FE206D99-09AF-1442-88E8-BA2410A97800}" destId="{F4DE3D03-2341-D74E-A60C-85D15D8258D9}" srcOrd="2" destOrd="0" parTransId="{2BF54615-D889-244A-8D7D-01CC20C5DE03}" sibTransId="{D3186880-1EE2-F44C-8214-447EC142DAC0}"/>
    <dgm:cxn modelId="{EAF37E0E-B735-DF41-A9CC-CE01679D91BE}" srcId="{FE206D99-09AF-1442-88E8-BA2410A97800}" destId="{C1AD80A5-D0B1-8146-B020-9A393BD13D5D}" srcOrd="1" destOrd="0" parTransId="{B07E0448-3633-EC46-B1C5-12BDD9693903}" sibTransId="{B40AB5C3-1A44-4641-9589-D127C3712B12}"/>
    <dgm:cxn modelId="{3F484413-8391-0246-900E-CD79D4722612}" type="presOf" srcId="{41DF1CFE-E1CA-1448-B271-1A8EFB67AC33}" destId="{250CF3ED-7713-0243-B05D-BF6EBC124AE6}" srcOrd="0" destOrd="0" presId="urn:microsoft.com/office/officeart/2005/8/layout/hierarchy1"/>
    <dgm:cxn modelId="{8E310C41-E1CF-594D-A62A-39F469B034B5}" type="presOf" srcId="{FE206D99-09AF-1442-88E8-BA2410A97800}" destId="{F5670811-63DD-D144-8A0A-450C737911A9}" srcOrd="0" destOrd="0" presId="urn:microsoft.com/office/officeart/2005/8/layout/hierarchy1"/>
    <dgm:cxn modelId="{5727C6F4-1410-1A49-BCDC-FC1838E34746}" srcId="{DE2D5ED0-214C-C349-8BB5-778E90508ACE}" destId="{1C39BEFA-A7A6-B041-ADC9-E72FC58B97EA}" srcOrd="0" destOrd="0" parTransId="{DE540165-1DEE-8844-B552-567BDE56912D}" sibTransId="{103629CC-22F5-254D-B120-3F220B8B7618}"/>
    <dgm:cxn modelId="{3EE5BA1F-3735-0D47-9EE2-F5B811FD2946}" srcId="{1C39BEFA-A7A6-B041-ADC9-E72FC58B97EA}" destId="{6F2036F4-C328-B44C-9B39-E2907441C2CB}" srcOrd="0" destOrd="0" parTransId="{41DF1CFE-E1CA-1448-B271-1A8EFB67AC33}" sibTransId="{FB7D320F-B16B-DB4A-908C-B9DB824C19AB}"/>
    <dgm:cxn modelId="{16FC4C84-DBFB-0B41-8BB1-92C1BA473F5A}" type="presOf" srcId="{20C0BA38-59DA-1740-9A75-F9EE8AFA90C1}" destId="{91484F78-C376-2D43-A80A-44BE4E4B8CF8}" srcOrd="0" destOrd="0" presId="urn:microsoft.com/office/officeart/2005/8/layout/hierarchy1"/>
    <dgm:cxn modelId="{E26C278D-62C7-0F4E-92F3-670FCA878C29}" srcId="{6F2036F4-C328-B44C-9B39-E2907441C2CB}" destId="{96CD1D44-B09B-A843-A12E-CC33327C5E51}" srcOrd="0" destOrd="0" parTransId="{0FF357B9-02ED-2A48-B468-2D8BC5FAC565}" sibTransId="{53BA4972-260D-6342-9E8D-94BEF6C7F528}"/>
    <dgm:cxn modelId="{08C30BB9-70E2-2A42-9332-426C093E92ED}" type="presOf" srcId="{C1AD80A5-D0B1-8146-B020-9A393BD13D5D}" destId="{E62D5C00-0E25-B34A-9C74-D771183A7406}" srcOrd="0" destOrd="0" presId="urn:microsoft.com/office/officeart/2005/8/layout/hierarchy1"/>
    <dgm:cxn modelId="{BC3EDBED-E73C-694E-B5F1-398C4715A9ED}" srcId="{FE206D99-09AF-1442-88E8-BA2410A97800}" destId="{062CD364-0BBD-8D46-94CC-BA66CF0C7692}" srcOrd="0" destOrd="0" parTransId="{20C0BA38-59DA-1740-9A75-F9EE8AFA90C1}" sibTransId="{A5FD953F-A5EB-184A-BD31-5E0A4B7BB9D4}"/>
    <dgm:cxn modelId="{44533221-27F7-FA4A-B158-7F1B279E6960}" type="presOf" srcId="{824505D5-984D-0A47-A8BB-3CF3216560FD}" destId="{3C0ADA94-2945-594E-BBA4-AD35F9E3449B}" srcOrd="0" destOrd="0" presId="urn:microsoft.com/office/officeart/2005/8/layout/hierarchy1"/>
    <dgm:cxn modelId="{C82C48DC-4B20-1349-AE17-681EF719A0F4}" type="presOf" srcId="{F4DE3D03-2341-D74E-A60C-85D15D8258D9}" destId="{A8634787-ADB3-AF41-AF10-74A7EE778BDA}" srcOrd="0" destOrd="0" presId="urn:microsoft.com/office/officeart/2005/8/layout/hierarchy1"/>
    <dgm:cxn modelId="{705358FB-5FC0-1742-A095-E5F517D9998F}" type="presOf" srcId="{2BF54615-D889-244A-8D7D-01CC20C5DE03}" destId="{620C2BDA-9282-904B-8EE6-7EC9FF20E41B}" srcOrd="0" destOrd="0" presId="urn:microsoft.com/office/officeart/2005/8/layout/hierarchy1"/>
    <dgm:cxn modelId="{2E7EF73C-6958-C54B-AEC9-7370D51FD030}" type="presOf" srcId="{B07E0448-3633-EC46-B1C5-12BDD9693903}" destId="{A56FEB1A-CA20-B445-881B-AA631CD6278A}" srcOrd="0" destOrd="0" presId="urn:microsoft.com/office/officeart/2005/8/layout/hierarchy1"/>
    <dgm:cxn modelId="{DDFD666E-0D41-DF46-A2D5-CA394D9BB5BC}" type="presOf" srcId="{062CD364-0BBD-8D46-94CC-BA66CF0C7692}" destId="{B548B989-2B35-7A40-A916-BEB52D1F3D70}" srcOrd="0" destOrd="0" presId="urn:microsoft.com/office/officeart/2005/8/layout/hierarchy1"/>
    <dgm:cxn modelId="{677C3B20-AD0E-2E4F-A2E0-76F9C3464B86}" type="presOf" srcId="{2F75B6A4-247C-1C4A-841F-528220737D4C}" destId="{23059DFF-1520-B54C-AA46-BFE3F6376F4B}" srcOrd="0" destOrd="0" presId="urn:microsoft.com/office/officeart/2005/8/layout/hierarchy1"/>
    <dgm:cxn modelId="{ADE93C0A-A7FC-2E46-A363-2692DF922161}" type="presParOf" srcId="{CC9D2F0D-E485-2D4C-9647-72E7744EACD5}" destId="{3857BA44-F2D8-2446-B868-A641C7710142}" srcOrd="0" destOrd="0" presId="urn:microsoft.com/office/officeart/2005/8/layout/hierarchy1"/>
    <dgm:cxn modelId="{5C54B1F6-B3C0-4543-93CD-0D2CC0E65ABC}" type="presParOf" srcId="{3857BA44-F2D8-2446-B868-A641C7710142}" destId="{F7F65636-C939-2946-9856-444EFD315D10}" srcOrd="0" destOrd="0" presId="urn:microsoft.com/office/officeart/2005/8/layout/hierarchy1"/>
    <dgm:cxn modelId="{5558C295-BBD3-3D43-95EB-F5FE73D8691A}" type="presParOf" srcId="{F7F65636-C939-2946-9856-444EFD315D10}" destId="{981FE486-4757-6B4B-BDD1-AA5385226A6C}" srcOrd="0" destOrd="0" presId="urn:microsoft.com/office/officeart/2005/8/layout/hierarchy1"/>
    <dgm:cxn modelId="{5A949D2B-0D07-114B-A422-250CD1FB0818}" type="presParOf" srcId="{F7F65636-C939-2946-9856-444EFD315D10}" destId="{C6FBD1D2-8F51-8C45-B4C5-EA08C6E380AA}" srcOrd="1" destOrd="0" presId="urn:microsoft.com/office/officeart/2005/8/layout/hierarchy1"/>
    <dgm:cxn modelId="{C538CEC2-1554-0740-94F5-B5AD232FC3E9}" type="presParOf" srcId="{3857BA44-F2D8-2446-B868-A641C7710142}" destId="{0E4A1263-057E-464F-BB41-D358F121E20F}" srcOrd="1" destOrd="0" presId="urn:microsoft.com/office/officeart/2005/8/layout/hierarchy1"/>
    <dgm:cxn modelId="{62350DFD-6A3E-B847-9E08-D5059A59212E}" type="presParOf" srcId="{0E4A1263-057E-464F-BB41-D358F121E20F}" destId="{250CF3ED-7713-0243-B05D-BF6EBC124AE6}" srcOrd="0" destOrd="0" presId="urn:microsoft.com/office/officeart/2005/8/layout/hierarchy1"/>
    <dgm:cxn modelId="{34B5898E-75C2-8345-8052-BC09A3270269}" type="presParOf" srcId="{0E4A1263-057E-464F-BB41-D358F121E20F}" destId="{69CA539A-ED3C-0D43-A5F5-D839F3F5087B}" srcOrd="1" destOrd="0" presId="urn:microsoft.com/office/officeart/2005/8/layout/hierarchy1"/>
    <dgm:cxn modelId="{B91BC50E-216F-584A-A1F7-F51903EA6959}" type="presParOf" srcId="{69CA539A-ED3C-0D43-A5F5-D839F3F5087B}" destId="{33547C01-232D-7F4B-814D-5193BF6EB33C}" srcOrd="0" destOrd="0" presId="urn:microsoft.com/office/officeart/2005/8/layout/hierarchy1"/>
    <dgm:cxn modelId="{A83B0741-94F9-BA44-A9DF-88CC89D64E56}" type="presParOf" srcId="{33547C01-232D-7F4B-814D-5193BF6EB33C}" destId="{09802CEA-0C67-D64B-A82D-84772C748F8E}" srcOrd="0" destOrd="0" presId="urn:microsoft.com/office/officeart/2005/8/layout/hierarchy1"/>
    <dgm:cxn modelId="{462C6ED9-A2DA-2147-A9C0-728D80CB4613}" type="presParOf" srcId="{33547C01-232D-7F4B-814D-5193BF6EB33C}" destId="{C341D582-302D-6A43-A5CB-C6001DD426E6}" srcOrd="1" destOrd="0" presId="urn:microsoft.com/office/officeart/2005/8/layout/hierarchy1"/>
    <dgm:cxn modelId="{71BE2635-69A7-6C47-8EF3-BF5BE3D47BB8}" type="presParOf" srcId="{69CA539A-ED3C-0D43-A5F5-D839F3F5087B}" destId="{882E019E-44D1-0D4A-8D71-92FDDC05DECE}" srcOrd="1" destOrd="0" presId="urn:microsoft.com/office/officeart/2005/8/layout/hierarchy1"/>
    <dgm:cxn modelId="{6068CC3B-A645-5D40-A9D8-4D520AF47D73}" type="presParOf" srcId="{882E019E-44D1-0D4A-8D71-92FDDC05DECE}" destId="{B5426309-909D-2B42-8093-BC366E35082C}" srcOrd="0" destOrd="0" presId="urn:microsoft.com/office/officeart/2005/8/layout/hierarchy1"/>
    <dgm:cxn modelId="{A8E7408E-A900-0C48-934E-8C166DC37D1E}" type="presParOf" srcId="{882E019E-44D1-0D4A-8D71-92FDDC05DECE}" destId="{72C18F43-9A49-F745-9A17-82D901CDE3B2}" srcOrd="1" destOrd="0" presId="urn:microsoft.com/office/officeart/2005/8/layout/hierarchy1"/>
    <dgm:cxn modelId="{E4E1AC2A-BAF4-CD43-83E9-5A1F6BEEA776}" type="presParOf" srcId="{72C18F43-9A49-F745-9A17-82D901CDE3B2}" destId="{75BAE87E-82BB-2444-843D-B6A4EF46BEC3}" srcOrd="0" destOrd="0" presId="urn:microsoft.com/office/officeart/2005/8/layout/hierarchy1"/>
    <dgm:cxn modelId="{9F222BCF-54DA-EC40-98ED-6ABFA78ACAFD}" type="presParOf" srcId="{75BAE87E-82BB-2444-843D-B6A4EF46BEC3}" destId="{327BDF7E-F56F-C545-A458-1BCB9C4B5699}" srcOrd="0" destOrd="0" presId="urn:microsoft.com/office/officeart/2005/8/layout/hierarchy1"/>
    <dgm:cxn modelId="{5BFB8C48-D654-B446-842F-E2254501E2D0}" type="presParOf" srcId="{75BAE87E-82BB-2444-843D-B6A4EF46BEC3}" destId="{933F2C25-0973-DE45-82EE-E772C98655A2}" srcOrd="1" destOrd="0" presId="urn:microsoft.com/office/officeart/2005/8/layout/hierarchy1"/>
    <dgm:cxn modelId="{639689F4-9D19-8D45-818B-EED52709547B}" type="presParOf" srcId="{72C18F43-9A49-F745-9A17-82D901CDE3B2}" destId="{27E9B618-5203-2948-9759-2E6E0F5D1DCE}" srcOrd="1" destOrd="0" presId="urn:microsoft.com/office/officeart/2005/8/layout/hierarchy1"/>
    <dgm:cxn modelId="{4BD08B74-7C4A-184A-9C89-73750A66CF24}" type="presParOf" srcId="{882E019E-44D1-0D4A-8D71-92FDDC05DECE}" destId="{C1CED3B9-D18E-B840-8A2C-0AEE108CB520}" srcOrd="2" destOrd="0" presId="urn:microsoft.com/office/officeart/2005/8/layout/hierarchy1"/>
    <dgm:cxn modelId="{4217D6B2-7BEF-CD41-BA3D-02E2833227F5}" type="presParOf" srcId="{882E019E-44D1-0D4A-8D71-92FDDC05DECE}" destId="{E3F93703-7BCC-4848-91AC-859F41283449}" srcOrd="3" destOrd="0" presId="urn:microsoft.com/office/officeart/2005/8/layout/hierarchy1"/>
    <dgm:cxn modelId="{A83B2627-64B7-4C46-99F5-8E78E9803237}" type="presParOf" srcId="{E3F93703-7BCC-4848-91AC-859F41283449}" destId="{1A622333-EFE5-3C4A-A3D0-82838134A50A}" srcOrd="0" destOrd="0" presId="urn:microsoft.com/office/officeart/2005/8/layout/hierarchy1"/>
    <dgm:cxn modelId="{FCC8C03B-C239-D246-8772-D5575AB2271C}" type="presParOf" srcId="{1A622333-EFE5-3C4A-A3D0-82838134A50A}" destId="{4F740BA5-D3DA-F044-82EB-3B81CDB86A36}" srcOrd="0" destOrd="0" presId="urn:microsoft.com/office/officeart/2005/8/layout/hierarchy1"/>
    <dgm:cxn modelId="{AF7EB831-4E43-B942-B688-B4B309A667F5}" type="presParOf" srcId="{1A622333-EFE5-3C4A-A3D0-82838134A50A}" destId="{23059DFF-1520-B54C-AA46-BFE3F6376F4B}" srcOrd="1" destOrd="0" presId="urn:microsoft.com/office/officeart/2005/8/layout/hierarchy1"/>
    <dgm:cxn modelId="{E6D6AE96-25B1-A44E-9049-7DF711012045}" type="presParOf" srcId="{E3F93703-7BCC-4848-91AC-859F41283449}" destId="{DB955E25-1646-D942-82A3-60F97A2E4943}" srcOrd="1" destOrd="0" presId="urn:microsoft.com/office/officeart/2005/8/layout/hierarchy1"/>
    <dgm:cxn modelId="{83BB3CCA-16A2-CD4E-AB7D-2BDD33A32763}" type="presParOf" srcId="{0E4A1263-057E-464F-BB41-D358F121E20F}" destId="{3C0ADA94-2945-594E-BBA4-AD35F9E3449B}" srcOrd="2" destOrd="0" presId="urn:microsoft.com/office/officeart/2005/8/layout/hierarchy1"/>
    <dgm:cxn modelId="{8AC04528-70C1-1C44-A1CF-ED789D46A458}" type="presParOf" srcId="{0E4A1263-057E-464F-BB41-D358F121E20F}" destId="{DCB383D2-E09E-D740-AFCE-55C25AF3BF66}" srcOrd="3" destOrd="0" presId="urn:microsoft.com/office/officeart/2005/8/layout/hierarchy1"/>
    <dgm:cxn modelId="{1F956B55-F1D8-F04B-A4DA-01E0CBE3696A}" type="presParOf" srcId="{DCB383D2-E09E-D740-AFCE-55C25AF3BF66}" destId="{92BF8A5C-8723-FA4F-AE43-B1865016349B}" srcOrd="0" destOrd="0" presId="urn:microsoft.com/office/officeart/2005/8/layout/hierarchy1"/>
    <dgm:cxn modelId="{D0133F44-E928-DB46-8784-BBDAE08D7BB5}" type="presParOf" srcId="{92BF8A5C-8723-FA4F-AE43-B1865016349B}" destId="{30E32D9C-2FD9-5A4A-890B-39F3CAB0B386}" srcOrd="0" destOrd="0" presId="urn:microsoft.com/office/officeart/2005/8/layout/hierarchy1"/>
    <dgm:cxn modelId="{1698A61D-06A2-944D-BBDC-30919253A4F3}" type="presParOf" srcId="{92BF8A5C-8723-FA4F-AE43-B1865016349B}" destId="{F5670811-63DD-D144-8A0A-450C737911A9}" srcOrd="1" destOrd="0" presId="urn:microsoft.com/office/officeart/2005/8/layout/hierarchy1"/>
    <dgm:cxn modelId="{3ACA4C54-E8F8-104A-9652-061C3063BC45}" type="presParOf" srcId="{DCB383D2-E09E-D740-AFCE-55C25AF3BF66}" destId="{EE05FC13-188A-414B-8B68-F5211A3A8846}" srcOrd="1" destOrd="0" presId="urn:microsoft.com/office/officeart/2005/8/layout/hierarchy1"/>
    <dgm:cxn modelId="{9818B28F-6167-5045-A1EA-795B8E5C370A}" type="presParOf" srcId="{EE05FC13-188A-414B-8B68-F5211A3A8846}" destId="{91484F78-C376-2D43-A80A-44BE4E4B8CF8}" srcOrd="0" destOrd="0" presId="urn:microsoft.com/office/officeart/2005/8/layout/hierarchy1"/>
    <dgm:cxn modelId="{4945D881-FFFC-BD4C-902D-93CD4E93ABA8}" type="presParOf" srcId="{EE05FC13-188A-414B-8B68-F5211A3A8846}" destId="{478B0AF3-8372-B44C-B82B-3D94A04A8B50}" srcOrd="1" destOrd="0" presId="urn:microsoft.com/office/officeart/2005/8/layout/hierarchy1"/>
    <dgm:cxn modelId="{7729CB16-8156-1941-998F-B76F6914CED6}" type="presParOf" srcId="{478B0AF3-8372-B44C-B82B-3D94A04A8B50}" destId="{7ED4D025-F14A-D049-B3BF-89CF1FA1A42F}" srcOrd="0" destOrd="0" presId="urn:microsoft.com/office/officeart/2005/8/layout/hierarchy1"/>
    <dgm:cxn modelId="{5B23853C-72B7-DA47-AEBF-B5EFE96BBAA9}" type="presParOf" srcId="{7ED4D025-F14A-D049-B3BF-89CF1FA1A42F}" destId="{1443B207-6138-9244-B352-224B2AFA8019}" srcOrd="0" destOrd="0" presId="urn:microsoft.com/office/officeart/2005/8/layout/hierarchy1"/>
    <dgm:cxn modelId="{89260AF0-2FF6-D74D-93C4-5208175984A0}" type="presParOf" srcId="{7ED4D025-F14A-D049-B3BF-89CF1FA1A42F}" destId="{B548B989-2B35-7A40-A916-BEB52D1F3D70}" srcOrd="1" destOrd="0" presId="urn:microsoft.com/office/officeart/2005/8/layout/hierarchy1"/>
    <dgm:cxn modelId="{362DBE89-220A-6645-950B-5B18CE8FCE41}" type="presParOf" srcId="{478B0AF3-8372-B44C-B82B-3D94A04A8B50}" destId="{68280D7F-749B-934E-82FC-9C6C56B10B29}" srcOrd="1" destOrd="0" presId="urn:microsoft.com/office/officeart/2005/8/layout/hierarchy1"/>
    <dgm:cxn modelId="{BFE3C06C-132E-AE48-AB9F-3DC08103224E}" type="presParOf" srcId="{EE05FC13-188A-414B-8B68-F5211A3A8846}" destId="{A56FEB1A-CA20-B445-881B-AA631CD6278A}" srcOrd="2" destOrd="0" presId="urn:microsoft.com/office/officeart/2005/8/layout/hierarchy1"/>
    <dgm:cxn modelId="{89DEA673-A129-A041-933D-0E8B88274956}" type="presParOf" srcId="{EE05FC13-188A-414B-8B68-F5211A3A8846}" destId="{E46D53A3-F049-6D4B-BAEA-D096D5F26208}" srcOrd="3" destOrd="0" presId="urn:microsoft.com/office/officeart/2005/8/layout/hierarchy1"/>
    <dgm:cxn modelId="{A2214C1E-E833-754F-BE0E-CD22BB00B756}" type="presParOf" srcId="{E46D53A3-F049-6D4B-BAEA-D096D5F26208}" destId="{7E887CA3-A1F9-EF43-BEAD-9B5915E746F8}" srcOrd="0" destOrd="0" presId="urn:microsoft.com/office/officeart/2005/8/layout/hierarchy1"/>
    <dgm:cxn modelId="{DB3CA0EB-CEC0-964C-8356-BE06465634B5}" type="presParOf" srcId="{7E887CA3-A1F9-EF43-BEAD-9B5915E746F8}" destId="{F088752E-3FB3-7E4D-AA59-7E6759EABF9B}" srcOrd="0" destOrd="0" presId="urn:microsoft.com/office/officeart/2005/8/layout/hierarchy1"/>
    <dgm:cxn modelId="{0CEC93FB-596B-464F-94DF-074BC1660F8E}" type="presParOf" srcId="{7E887CA3-A1F9-EF43-BEAD-9B5915E746F8}" destId="{E62D5C00-0E25-B34A-9C74-D771183A7406}" srcOrd="1" destOrd="0" presId="urn:microsoft.com/office/officeart/2005/8/layout/hierarchy1"/>
    <dgm:cxn modelId="{DF43AD50-7119-7E44-AF07-6676F2122EE8}" type="presParOf" srcId="{E46D53A3-F049-6D4B-BAEA-D096D5F26208}" destId="{F54976F9-C12B-504F-B1CF-E20C511543A9}" srcOrd="1" destOrd="0" presId="urn:microsoft.com/office/officeart/2005/8/layout/hierarchy1"/>
    <dgm:cxn modelId="{879E7CFE-27C8-2347-9841-DA6DCBC4A299}" type="presParOf" srcId="{EE05FC13-188A-414B-8B68-F5211A3A8846}" destId="{620C2BDA-9282-904B-8EE6-7EC9FF20E41B}" srcOrd="4" destOrd="0" presId="urn:microsoft.com/office/officeart/2005/8/layout/hierarchy1"/>
    <dgm:cxn modelId="{372A715F-F4DF-1E45-A3FF-D94052394D25}" type="presParOf" srcId="{EE05FC13-188A-414B-8B68-F5211A3A8846}" destId="{E31F4267-1E77-254F-9442-857A4E48DCCA}" srcOrd="5" destOrd="0" presId="urn:microsoft.com/office/officeart/2005/8/layout/hierarchy1"/>
    <dgm:cxn modelId="{C7B468AE-0C28-1C49-AE29-5863776CD9C0}" type="presParOf" srcId="{E31F4267-1E77-254F-9442-857A4E48DCCA}" destId="{BEF567A2-4712-E140-9DCD-8DB3506516ED}" srcOrd="0" destOrd="0" presId="urn:microsoft.com/office/officeart/2005/8/layout/hierarchy1"/>
    <dgm:cxn modelId="{5572F5CD-E675-F145-958D-B58F94CBF180}" type="presParOf" srcId="{BEF567A2-4712-E140-9DCD-8DB3506516ED}" destId="{DAB092D8-B63A-E04F-87C8-6687942CE44F}" srcOrd="0" destOrd="0" presId="urn:microsoft.com/office/officeart/2005/8/layout/hierarchy1"/>
    <dgm:cxn modelId="{08512877-DF16-6046-8F04-70B95EB9E806}" type="presParOf" srcId="{BEF567A2-4712-E140-9DCD-8DB3506516ED}" destId="{A8634787-ADB3-AF41-AF10-74A7EE778BDA}" srcOrd="1" destOrd="0" presId="urn:microsoft.com/office/officeart/2005/8/layout/hierarchy1"/>
    <dgm:cxn modelId="{BE1A1F07-DE0C-644F-945C-C98B640A4092}" type="presParOf" srcId="{E31F4267-1E77-254F-9442-857A4E48DCCA}" destId="{98B16257-936A-8E49-BB99-9BEE7D2FBB4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0C2BDA-9282-904B-8EE6-7EC9FF20E41B}">
      <dsp:nvSpPr>
        <dsp:cNvPr id="0" name=""/>
        <dsp:cNvSpPr/>
      </dsp:nvSpPr>
      <dsp:spPr>
        <a:xfrm>
          <a:off x="5607651" y="1820571"/>
          <a:ext cx="1423901" cy="338823"/>
        </a:xfrm>
        <a:custGeom>
          <a:avLst/>
          <a:gdLst/>
          <a:ahLst/>
          <a:cxnLst/>
          <a:rect l="0" t="0" r="0" b="0"/>
          <a:pathLst>
            <a:path>
              <a:moveTo>
                <a:pt x="0" y="0"/>
              </a:moveTo>
              <a:lnTo>
                <a:pt x="0" y="230898"/>
              </a:lnTo>
              <a:lnTo>
                <a:pt x="1423901" y="230898"/>
              </a:lnTo>
              <a:lnTo>
                <a:pt x="1423901" y="338823"/>
              </a:lnTo>
            </a:path>
          </a:pathLst>
        </a:custGeom>
        <a:noFill/>
        <a:ln w="9525"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56FEB1A-CA20-B445-881B-AA631CD6278A}">
      <dsp:nvSpPr>
        <dsp:cNvPr id="0" name=""/>
        <dsp:cNvSpPr/>
      </dsp:nvSpPr>
      <dsp:spPr>
        <a:xfrm>
          <a:off x="5561931" y="1820571"/>
          <a:ext cx="91440" cy="338823"/>
        </a:xfrm>
        <a:custGeom>
          <a:avLst/>
          <a:gdLst/>
          <a:ahLst/>
          <a:cxnLst/>
          <a:rect l="0" t="0" r="0" b="0"/>
          <a:pathLst>
            <a:path>
              <a:moveTo>
                <a:pt x="45720" y="0"/>
              </a:moveTo>
              <a:lnTo>
                <a:pt x="45720" y="338823"/>
              </a:lnTo>
            </a:path>
          </a:pathLst>
        </a:custGeom>
        <a:noFill/>
        <a:ln w="9525"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1484F78-C376-2D43-A80A-44BE4E4B8CF8}">
      <dsp:nvSpPr>
        <dsp:cNvPr id="0" name=""/>
        <dsp:cNvSpPr/>
      </dsp:nvSpPr>
      <dsp:spPr>
        <a:xfrm>
          <a:off x="4183749" y="1820571"/>
          <a:ext cx="1423901" cy="341008"/>
        </a:xfrm>
        <a:custGeom>
          <a:avLst/>
          <a:gdLst/>
          <a:ahLst/>
          <a:cxnLst/>
          <a:rect l="0" t="0" r="0" b="0"/>
          <a:pathLst>
            <a:path>
              <a:moveTo>
                <a:pt x="1423901" y="0"/>
              </a:moveTo>
              <a:lnTo>
                <a:pt x="1423901" y="233082"/>
              </a:lnTo>
              <a:lnTo>
                <a:pt x="0" y="233082"/>
              </a:lnTo>
              <a:lnTo>
                <a:pt x="0" y="341008"/>
              </a:lnTo>
            </a:path>
          </a:pathLst>
        </a:custGeom>
        <a:noFill/>
        <a:ln w="9525"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C0ADA94-2945-594E-BBA4-AD35F9E3449B}">
      <dsp:nvSpPr>
        <dsp:cNvPr id="0" name=""/>
        <dsp:cNvSpPr/>
      </dsp:nvSpPr>
      <dsp:spPr>
        <a:xfrm>
          <a:off x="3827773" y="741965"/>
          <a:ext cx="1779877" cy="338823"/>
        </a:xfrm>
        <a:custGeom>
          <a:avLst/>
          <a:gdLst/>
          <a:ahLst/>
          <a:cxnLst/>
          <a:rect l="0" t="0" r="0" b="0"/>
          <a:pathLst>
            <a:path>
              <a:moveTo>
                <a:pt x="0" y="0"/>
              </a:moveTo>
              <a:lnTo>
                <a:pt x="0" y="230898"/>
              </a:lnTo>
              <a:lnTo>
                <a:pt x="1779877" y="230898"/>
              </a:lnTo>
              <a:lnTo>
                <a:pt x="1779877" y="338823"/>
              </a:lnTo>
            </a:path>
          </a:pathLst>
        </a:custGeom>
        <a:noFill/>
        <a:ln w="9525" cap="flat" cmpd="sng" algn="ctr">
          <a:solidFill>
            <a:schemeClr val="accent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1CED3B9-D18E-B840-8A2C-0AEE108CB520}">
      <dsp:nvSpPr>
        <dsp:cNvPr id="0" name=""/>
        <dsp:cNvSpPr/>
      </dsp:nvSpPr>
      <dsp:spPr>
        <a:xfrm>
          <a:off x="2047896" y="1820571"/>
          <a:ext cx="711950" cy="338823"/>
        </a:xfrm>
        <a:custGeom>
          <a:avLst/>
          <a:gdLst/>
          <a:ahLst/>
          <a:cxnLst/>
          <a:rect l="0" t="0" r="0" b="0"/>
          <a:pathLst>
            <a:path>
              <a:moveTo>
                <a:pt x="0" y="0"/>
              </a:moveTo>
              <a:lnTo>
                <a:pt x="0" y="230898"/>
              </a:lnTo>
              <a:lnTo>
                <a:pt x="711950" y="230898"/>
              </a:lnTo>
              <a:lnTo>
                <a:pt x="711950" y="338823"/>
              </a:lnTo>
            </a:path>
          </a:pathLst>
        </a:custGeom>
        <a:noFill/>
        <a:ln w="9525"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5426309-909D-2B42-8093-BC366E35082C}">
      <dsp:nvSpPr>
        <dsp:cNvPr id="0" name=""/>
        <dsp:cNvSpPr/>
      </dsp:nvSpPr>
      <dsp:spPr>
        <a:xfrm>
          <a:off x="1335945" y="1820571"/>
          <a:ext cx="711950" cy="338823"/>
        </a:xfrm>
        <a:custGeom>
          <a:avLst/>
          <a:gdLst/>
          <a:ahLst/>
          <a:cxnLst/>
          <a:rect l="0" t="0" r="0" b="0"/>
          <a:pathLst>
            <a:path>
              <a:moveTo>
                <a:pt x="711950" y="0"/>
              </a:moveTo>
              <a:lnTo>
                <a:pt x="711950" y="230898"/>
              </a:lnTo>
              <a:lnTo>
                <a:pt x="0" y="230898"/>
              </a:lnTo>
              <a:lnTo>
                <a:pt x="0" y="338823"/>
              </a:lnTo>
            </a:path>
          </a:pathLst>
        </a:custGeom>
        <a:noFill/>
        <a:ln w="9525"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50CF3ED-7713-0243-B05D-BF6EBC124AE6}">
      <dsp:nvSpPr>
        <dsp:cNvPr id="0" name=""/>
        <dsp:cNvSpPr/>
      </dsp:nvSpPr>
      <dsp:spPr>
        <a:xfrm>
          <a:off x="2047896" y="741965"/>
          <a:ext cx="1779877" cy="338823"/>
        </a:xfrm>
        <a:custGeom>
          <a:avLst/>
          <a:gdLst/>
          <a:ahLst/>
          <a:cxnLst/>
          <a:rect l="0" t="0" r="0" b="0"/>
          <a:pathLst>
            <a:path>
              <a:moveTo>
                <a:pt x="1779877" y="0"/>
              </a:moveTo>
              <a:lnTo>
                <a:pt x="1779877" y="230898"/>
              </a:lnTo>
              <a:lnTo>
                <a:pt x="0" y="230898"/>
              </a:lnTo>
              <a:lnTo>
                <a:pt x="0" y="338823"/>
              </a:lnTo>
            </a:path>
          </a:pathLst>
        </a:custGeom>
        <a:noFill/>
        <a:ln w="9525" cap="flat" cmpd="sng" algn="ctr">
          <a:solidFill>
            <a:schemeClr val="accent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81FE486-4757-6B4B-BDD1-AA5385226A6C}">
      <dsp:nvSpPr>
        <dsp:cNvPr id="0" name=""/>
        <dsp:cNvSpPr/>
      </dsp:nvSpPr>
      <dsp:spPr>
        <a:xfrm>
          <a:off x="3245268" y="2184"/>
          <a:ext cx="1165010" cy="739781"/>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C6FBD1D2-8F51-8C45-B4C5-EA08C6E380AA}">
      <dsp:nvSpPr>
        <dsp:cNvPr id="0" name=""/>
        <dsp:cNvSpPr/>
      </dsp:nvSpPr>
      <dsp:spPr>
        <a:xfrm>
          <a:off x="3374713" y="125157"/>
          <a:ext cx="1165010" cy="739781"/>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ca-ES" sz="1600" kern="1200" smtClean="0"/>
            <a:t>Idees</a:t>
          </a:r>
          <a:endParaRPr lang="ca-ES" sz="1600" kern="1200" dirty="0"/>
        </a:p>
      </dsp:txBody>
      <dsp:txXfrm>
        <a:off x="3396380" y="146824"/>
        <a:ext cx="1121676" cy="696447"/>
      </dsp:txXfrm>
    </dsp:sp>
    <dsp:sp modelId="{09802CEA-0C67-D64B-A82D-84772C748F8E}">
      <dsp:nvSpPr>
        <dsp:cNvPr id="0" name=""/>
        <dsp:cNvSpPr/>
      </dsp:nvSpPr>
      <dsp:spPr>
        <a:xfrm>
          <a:off x="1465390" y="1080789"/>
          <a:ext cx="1165010" cy="739781"/>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C341D582-302D-6A43-A5CB-C6001DD426E6}">
      <dsp:nvSpPr>
        <dsp:cNvPr id="0" name=""/>
        <dsp:cNvSpPr/>
      </dsp:nvSpPr>
      <dsp:spPr>
        <a:xfrm>
          <a:off x="1594836" y="1203763"/>
          <a:ext cx="1165010" cy="739781"/>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ca-ES" sz="1600" kern="1200" smtClean="0"/>
            <a:t>Simples:</a:t>
          </a:r>
          <a:endParaRPr lang="ca-ES" sz="1600" kern="1200" dirty="0"/>
        </a:p>
      </dsp:txBody>
      <dsp:txXfrm>
        <a:off x="1616503" y="1225430"/>
        <a:ext cx="1121676" cy="696447"/>
      </dsp:txXfrm>
    </dsp:sp>
    <dsp:sp modelId="{327BDF7E-F56F-C545-A458-1BCB9C4B5699}">
      <dsp:nvSpPr>
        <dsp:cNvPr id="0" name=""/>
        <dsp:cNvSpPr/>
      </dsp:nvSpPr>
      <dsp:spPr>
        <a:xfrm>
          <a:off x="753439" y="2159395"/>
          <a:ext cx="1165010" cy="739781"/>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933F2C25-0973-DE45-82EE-E772C98655A2}">
      <dsp:nvSpPr>
        <dsp:cNvPr id="0" name=""/>
        <dsp:cNvSpPr/>
      </dsp:nvSpPr>
      <dsp:spPr>
        <a:xfrm>
          <a:off x="882885" y="2282369"/>
          <a:ext cx="1165010" cy="739781"/>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ca-ES" sz="1600" kern="1200" smtClean="0"/>
            <a:t>De </a:t>
          </a:r>
          <a:r>
            <a:rPr lang="ca-ES" sz="1600" kern="1200" noProof="0" smtClean="0"/>
            <a:t>sensació</a:t>
          </a:r>
          <a:endParaRPr lang="ca-ES" sz="1600" kern="1200" noProof="0" dirty="0"/>
        </a:p>
      </dsp:txBody>
      <dsp:txXfrm>
        <a:off x="904552" y="2304036"/>
        <a:ext cx="1121676" cy="696447"/>
      </dsp:txXfrm>
    </dsp:sp>
    <dsp:sp modelId="{4F740BA5-D3DA-F044-82EB-3B81CDB86A36}">
      <dsp:nvSpPr>
        <dsp:cNvPr id="0" name=""/>
        <dsp:cNvSpPr/>
      </dsp:nvSpPr>
      <dsp:spPr>
        <a:xfrm>
          <a:off x="2177341" y="2159395"/>
          <a:ext cx="1165010" cy="739781"/>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23059DFF-1520-B54C-AA46-BFE3F6376F4B}">
      <dsp:nvSpPr>
        <dsp:cNvPr id="0" name=""/>
        <dsp:cNvSpPr/>
      </dsp:nvSpPr>
      <dsp:spPr>
        <a:xfrm>
          <a:off x="2306787" y="2282369"/>
          <a:ext cx="1165010" cy="739781"/>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ca-ES" sz="1600" kern="1200" dirty="0" smtClean="0"/>
            <a:t>De </a:t>
          </a:r>
          <a:r>
            <a:rPr lang="ca-ES" sz="1600" kern="1200" noProof="0" dirty="0" smtClean="0"/>
            <a:t>reflexió</a:t>
          </a:r>
          <a:endParaRPr lang="ca-ES" sz="1600" kern="1200" noProof="0" dirty="0"/>
        </a:p>
      </dsp:txBody>
      <dsp:txXfrm>
        <a:off x="2328454" y="2304036"/>
        <a:ext cx="1121676" cy="696447"/>
      </dsp:txXfrm>
    </dsp:sp>
    <dsp:sp modelId="{30E32D9C-2FD9-5A4A-890B-39F3CAB0B386}">
      <dsp:nvSpPr>
        <dsp:cNvPr id="0" name=""/>
        <dsp:cNvSpPr/>
      </dsp:nvSpPr>
      <dsp:spPr>
        <a:xfrm>
          <a:off x="5025145" y="1080789"/>
          <a:ext cx="1165010" cy="739781"/>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F5670811-63DD-D144-8A0A-450C737911A9}">
      <dsp:nvSpPr>
        <dsp:cNvPr id="0" name=""/>
        <dsp:cNvSpPr/>
      </dsp:nvSpPr>
      <dsp:spPr>
        <a:xfrm>
          <a:off x="5154591" y="1203763"/>
          <a:ext cx="1165010" cy="739781"/>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ca-ES" sz="1600" kern="1200" smtClean="0"/>
            <a:t>Complexes: </a:t>
          </a:r>
          <a:endParaRPr lang="ca-ES" sz="1600" kern="1200" dirty="0"/>
        </a:p>
      </dsp:txBody>
      <dsp:txXfrm>
        <a:off x="5176258" y="1225430"/>
        <a:ext cx="1121676" cy="696447"/>
      </dsp:txXfrm>
    </dsp:sp>
    <dsp:sp modelId="{1443B207-6138-9244-B352-224B2AFA8019}">
      <dsp:nvSpPr>
        <dsp:cNvPr id="0" name=""/>
        <dsp:cNvSpPr/>
      </dsp:nvSpPr>
      <dsp:spPr>
        <a:xfrm>
          <a:off x="3601243" y="2161579"/>
          <a:ext cx="1165010" cy="739781"/>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B548B989-2B35-7A40-A916-BEB52D1F3D70}">
      <dsp:nvSpPr>
        <dsp:cNvPr id="0" name=""/>
        <dsp:cNvSpPr/>
      </dsp:nvSpPr>
      <dsp:spPr>
        <a:xfrm>
          <a:off x="3730689" y="2284553"/>
          <a:ext cx="1165010" cy="739781"/>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ca-ES" sz="1600" kern="1200" smtClean="0"/>
            <a:t>Modes</a:t>
          </a:r>
          <a:endParaRPr lang="ca-ES" sz="1600" kern="1200" dirty="0"/>
        </a:p>
      </dsp:txBody>
      <dsp:txXfrm>
        <a:off x="3752356" y="2306220"/>
        <a:ext cx="1121676" cy="696447"/>
      </dsp:txXfrm>
    </dsp:sp>
    <dsp:sp modelId="{F088752E-3FB3-7E4D-AA59-7E6759EABF9B}">
      <dsp:nvSpPr>
        <dsp:cNvPr id="0" name=""/>
        <dsp:cNvSpPr/>
      </dsp:nvSpPr>
      <dsp:spPr>
        <a:xfrm>
          <a:off x="5025145" y="2159395"/>
          <a:ext cx="1165010" cy="739781"/>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E62D5C00-0E25-B34A-9C74-D771183A7406}">
      <dsp:nvSpPr>
        <dsp:cNvPr id="0" name=""/>
        <dsp:cNvSpPr/>
      </dsp:nvSpPr>
      <dsp:spPr>
        <a:xfrm>
          <a:off x="5154591" y="2282369"/>
          <a:ext cx="1165010" cy="739781"/>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ca-ES" sz="1600" kern="1200" smtClean="0"/>
            <a:t>Substàncies</a:t>
          </a:r>
          <a:endParaRPr lang="ca-ES" sz="1600" kern="1200" dirty="0"/>
        </a:p>
      </dsp:txBody>
      <dsp:txXfrm>
        <a:off x="5176258" y="2304036"/>
        <a:ext cx="1121676" cy="696447"/>
      </dsp:txXfrm>
    </dsp:sp>
    <dsp:sp modelId="{DAB092D8-B63A-E04F-87C8-6687942CE44F}">
      <dsp:nvSpPr>
        <dsp:cNvPr id="0" name=""/>
        <dsp:cNvSpPr/>
      </dsp:nvSpPr>
      <dsp:spPr>
        <a:xfrm>
          <a:off x="6449047" y="2159395"/>
          <a:ext cx="1165010" cy="739781"/>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8634787-ADB3-AF41-AF10-74A7EE778BDA}">
      <dsp:nvSpPr>
        <dsp:cNvPr id="0" name=""/>
        <dsp:cNvSpPr/>
      </dsp:nvSpPr>
      <dsp:spPr>
        <a:xfrm>
          <a:off x="6578493" y="2282369"/>
          <a:ext cx="1165010" cy="739781"/>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ca-ES" sz="1600" kern="1200" dirty="0" smtClean="0"/>
            <a:t>Relacions</a:t>
          </a:r>
          <a:endParaRPr lang="ca-ES" sz="1600" kern="1200" dirty="0"/>
        </a:p>
      </dsp:txBody>
      <dsp:txXfrm>
        <a:off x="6600160" y="2304036"/>
        <a:ext cx="1121676" cy="69644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B1D380F4-2047-4BC1-9595-8F5E2124E35D}" type="datetimeFigureOut">
              <a:rPr lang="es-ES"/>
              <a:pPr>
                <a:defRPr/>
              </a:pPr>
              <a:t>13/3/20</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ES"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200DF545-5414-49F4-8DD8-328D53FAD142}" type="slidenum">
              <a:rPr lang="es-ES"/>
              <a:pPr>
                <a:defRPr/>
              </a:pPr>
              <a:t>‹Nr.›</a:t>
            </a:fld>
            <a:endParaRPr lang="es-ES"/>
          </a:p>
        </p:txBody>
      </p:sp>
    </p:spTree>
    <p:extLst>
      <p:ext uri="{BB962C8B-B14F-4D97-AF65-F5344CB8AC3E}">
        <p14:creationId xmlns:p14="http://schemas.microsoft.com/office/powerpoint/2010/main" val="252868486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6387"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ca-ES" sz="1800" dirty="0" smtClean="0"/>
          </a:p>
        </p:txBody>
      </p:sp>
      <p:sp>
        <p:nvSpPr>
          <p:cNvPr id="16388"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B7284F7-9B33-415D-B780-31FA9D842754}" type="slidenum">
              <a:rPr lang="es-ES"/>
              <a:pPr fontAlgn="base">
                <a:spcBef>
                  <a:spcPct val="0"/>
                </a:spcBef>
                <a:spcAft>
                  <a:spcPct val="0"/>
                </a:spcAft>
              </a:pPr>
              <a:t>1</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lvl1pPr>
              <a:defRPr sz="5400"/>
            </a:lvl1pPr>
          </a:lstStyle>
          <a:p>
            <a:r>
              <a:rPr lang="es-ES" dirty="0" smtClean="0"/>
              <a:t>Haga clic para modificar el estilo de título del patrón</a:t>
            </a:r>
            <a:endParaRPr lang="ca-ES" dirty="0"/>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rgbClr val="898989"/>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dirty="0" smtClean="0"/>
              <a:t>Haga clic para modificar el estilo de subtítulo del patrón</a:t>
            </a:r>
            <a:endParaRPr lang="ca-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ca-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fecha"/>
          <p:cNvSpPr>
            <a:spLocks noGrp="1"/>
          </p:cNvSpPr>
          <p:nvPr>
            <p:ph type="dt" sz="half" idx="10"/>
          </p:nvPr>
        </p:nvSpPr>
        <p:spPr/>
        <p:txBody>
          <a:bodyPr/>
          <a:lstStyle>
            <a:lvl1pPr>
              <a:defRPr/>
            </a:lvl1pPr>
          </a:lstStyle>
          <a:p>
            <a:pPr>
              <a:defRPr/>
            </a:pPr>
            <a:fld id="{F8301CC0-663C-4780-94A1-A4BD0AE54347}" type="datetimeFigureOut">
              <a:rPr lang="ca-ES"/>
              <a:pPr>
                <a:defRPr/>
              </a:pPr>
              <a:t>13/3/20</a:t>
            </a:fld>
            <a:endParaRPr lang="ca-ES"/>
          </a:p>
        </p:txBody>
      </p:sp>
      <p:sp>
        <p:nvSpPr>
          <p:cNvPr id="5" name="4 Marcador de pie de página"/>
          <p:cNvSpPr>
            <a:spLocks noGrp="1"/>
          </p:cNvSpPr>
          <p:nvPr>
            <p:ph type="ftr" sz="quarter" idx="11"/>
          </p:nvPr>
        </p:nvSpPr>
        <p:spPr/>
        <p:txBody>
          <a:bodyPr/>
          <a:lstStyle>
            <a:lvl1pPr>
              <a:defRPr/>
            </a:lvl1pPr>
          </a:lstStyle>
          <a:p>
            <a:pPr>
              <a:defRPr/>
            </a:pPr>
            <a:endParaRPr lang="ca-ES"/>
          </a:p>
        </p:txBody>
      </p:sp>
      <p:sp>
        <p:nvSpPr>
          <p:cNvPr id="6" name="5 Marcador de número de diapositiva"/>
          <p:cNvSpPr>
            <a:spLocks noGrp="1"/>
          </p:cNvSpPr>
          <p:nvPr>
            <p:ph type="sldNum" sz="quarter" idx="12"/>
          </p:nvPr>
        </p:nvSpPr>
        <p:spPr/>
        <p:txBody>
          <a:bodyPr/>
          <a:lstStyle>
            <a:lvl1pPr>
              <a:defRPr/>
            </a:lvl1pPr>
          </a:lstStyle>
          <a:p>
            <a:pPr>
              <a:defRPr/>
            </a:pPr>
            <a:fld id="{BE4C38F4-B56D-4CC8-AFD8-724865C13C50}" type="slidenum">
              <a:rPr lang="ca-ES"/>
              <a:pPr>
                <a:defRPr/>
              </a:pPr>
              <a:t>‹Nr.›</a:t>
            </a:fld>
            <a:endParaRPr lang="ca-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ca-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fecha"/>
          <p:cNvSpPr>
            <a:spLocks noGrp="1"/>
          </p:cNvSpPr>
          <p:nvPr>
            <p:ph type="dt" sz="half" idx="10"/>
          </p:nvPr>
        </p:nvSpPr>
        <p:spPr/>
        <p:txBody>
          <a:bodyPr/>
          <a:lstStyle>
            <a:lvl1pPr>
              <a:defRPr/>
            </a:lvl1pPr>
          </a:lstStyle>
          <a:p>
            <a:pPr>
              <a:defRPr/>
            </a:pPr>
            <a:fld id="{9A97D034-2040-4166-8BD5-DA356B075571}" type="datetimeFigureOut">
              <a:rPr lang="ca-ES"/>
              <a:pPr>
                <a:defRPr/>
              </a:pPr>
              <a:t>13/3/20</a:t>
            </a:fld>
            <a:endParaRPr lang="ca-ES"/>
          </a:p>
        </p:txBody>
      </p:sp>
      <p:sp>
        <p:nvSpPr>
          <p:cNvPr id="5" name="4 Marcador de pie de página"/>
          <p:cNvSpPr>
            <a:spLocks noGrp="1"/>
          </p:cNvSpPr>
          <p:nvPr>
            <p:ph type="ftr" sz="quarter" idx="11"/>
          </p:nvPr>
        </p:nvSpPr>
        <p:spPr/>
        <p:txBody>
          <a:bodyPr/>
          <a:lstStyle>
            <a:lvl1pPr>
              <a:defRPr/>
            </a:lvl1pPr>
          </a:lstStyle>
          <a:p>
            <a:pPr>
              <a:defRPr/>
            </a:pPr>
            <a:endParaRPr lang="ca-ES"/>
          </a:p>
        </p:txBody>
      </p:sp>
      <p:sp>
        <p:nvSpPr>
          <p:cNvPr id="6" name="5 Marcador de número de diapositiva"/>
          <p:cNvSpPr>
            <a:spLocks noGrp="1"/>
          </p:cNvSpPr>
          <p:nvPr>
            <p:ph type="sldNum" sz="quarter" idx="12"/>
          </p:nvPr>
        </p:nvSpPr>
        <p:spPr/>
        <p:txBody>
          <a:bodyPr/>
          <a:lstStyle>
            <a:lvl1pPr>
              <a:defRPr/>
            </a:lvl1pPr>
          </a:lstStyle>
          <a:p>
            <a:pPr>
              <a:defRPr/>
            </a:pPr>
            <a:fld id="{7E8016D0-E0DD-437E-A00E-5DC030FA6714}" type="slidenum">
              <a:rPr lang="ca-ES"/>
              <a:pPr>
                <a:defRPr/>
              </a:pPr>
              <a:t>‹Nr.›</a:t>
            </a:fld>
            <a:endParaRPr lang="ca-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02630"/>
            <a:ext cx="8229600" cy="850106"/>
          </a:xfrm>
        </p:spPr>
        <p:txBody>
          <a:bodyPr/>
          <a:lstStyle>
            <a:lvl1pPr>
              <a:defRPr sz="4800" b="1" baseline="0">
                <a:solidFill>
                  <a:schemeClr val="tx2">
                    <a:lumMod val="75000"/>
                  </a:schemeClr>
                </a:solidFill>
                <a:effectLst>
                  <a:outerShdw blurRad="38100" dist="38100" dir="2700000" algn="tl">
                    <a:srgbClr val="000000">
                      <a:alpha val="43137"/>
                    </a:srgbClr>
                  </a:outerShdw>
                </a:effectLst>
              </a:defRPr>
            </a:lvl1pPr>
          </a:lstStyle>
          <a:p>
            <a:r>
              <a:rPr lang="es-ES" dirty="0" smtClean="0"/>
              <a:t>Haga clic para modificar el estilo de título del patrón</a:t>
            </a:r>
            <a:endParaRPr lang="ca-ES" dirty="0"/>
          </a:p>
        </p:txBody>
      </p:sp>
      <p:sp>
        <p:nvSpPr>
          <p:cNvPr id="3" name="2 Marcador de contenido"/>
          <p:cNvSpPr>
            <a:spLocks noGrp="1"/>
          </p:cNvSpPr>
          <p:nvPr>
            <p:ph idx="1"/>
          </p:nvPr>
        </p:nvSpPr>
        <p:spPr>
          <a:xfrm>
            <a:off x="457200" y="1484784"/>
            <a:ext cx="8229600" cy="4641379"/>
          </a:xfrm>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ca-ES" dirty="0"/>
          </a:p>
        </p:txBody>
      </p:sp>
      <p:sp>
        <p:nvSpPr>
          <p:cNvPr id="4" name="3 Marcador de fecha"/>
          <p:cNvSpPr>
            <a:spLocks noGrp="1"/>
          </p:cNvSpPr>
          <p:nvPr>
            <p:ph type="dt" sz="half" idx="10"/>
          </p:nvPr>
        </p:nvSpPr>
        <p:spPr/>
        <p:txBody>
          <a:bodyPr/>
          <a:lstStyle>
            <a:lvl1pPr>
              <a:defRPr/>
            </a:lvl1pPr>
          </a:lstStyle>
          <a:p>
            <a:pPr>
              <a:defRPr/>
            </a:pPr>
            <a:fld id="{A26E3C00-87ED-4A2E-9C66-67608EA384C0}" type="datetimeFigureOut">
              <a:rPr lang="ca-ES"/>
              <a:pPr>
                <a:defRPr/>
              </a:pPr>
              <a:t>13/3/20</a:t>
            </a:fld>
            <a:endParaRPr lang="ca-ES"/>
          </a:p>
        </p:txBody>
      </p:sp>
      <p:sp>
        <p:nvSpPr>
          <p:cNvPr id="5" name="4 Marcador de pie de página"/>
          <p:cNvSpPr>
            <a:spLocks noGrp="1"/>
          </p:cNvSpPr>
          <p:nvPr>
            <p:ph type="ftr" sz="quarter" idx="11"/>
          </p:nvPr>
        </p:nvSpPr>
        <p:spPr/>
        <p:txBody>
          <a:bodyPr/>
          <a:lstStyle>
            <a:lvl1pPr>
              <a:defRPr/>
            </a:lvl1pPr>
          </a:lstStyle>
          <a:p>
            <a:pPr>
              <a:defRPr/>
            </a:pPr>
            <a:endParaRPr lang="ca-ES"/>
          </a:p>
        </p:txBody>
      </p:sp>
      <p:sp>
        <p:nvSpPr>
          <p:cNvPr id="6" name="5 Marcador de número de diapositiva"/>
          <p:cNvSpPr>
            <a:spLocks noGrp="1"/>
          </p:cNvSpPr>
          <p:nvPr>
            <p:ph type="sldNum" sz="quarter" idx="12"/>
          </p:nvPr>
        </p:nvSpPr>
        <p:spPr/>
        <p:txBody>
          <a:bodyPr/>
          <a:lstStyle>
            <a:lvl1pPr>
              <a:defRPr/>
            </a:lvl1pPr>
          </a:lstStyle>
          <a:p>
            <a:pPr>
              <a:defRPr/>
            </a:pPr>
            <a:fld id="{D3586442-6013-462A-8058-E7C5D7FF3F7D}" type="slidenum">
              <a:rPr lang="ca-ES"/>
              <a:pPr>
                <a:defRPr/>
              </a:pPr>
              <a:t>‹Nr.›</a:t>
            </a:fld>
            <a:endParaRPr lang="ca-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ca-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2B510656-6DAD-4428-ADC4-3D07824AE970}" type="datetimeFigureOut">
              <a:rPr lang="ca-ES"/>
              <a:pPr>
                <a:defRPr/>
              </a:pPr>
              <a:t>13/3/20</a:t>
            </a:fld>
            <a:endParaRPr lang="ca-ES"/>
          </a:p>
        </p:txBody>
      </p:sp>
      <p:sp>
        <p:nvSpPr>
          <p:cNvPr id="5" name="4 Marcador de pie de página"/>
          <p:cNvSpPr>
            <a:spLocks noGrp="1"/>
          </p:cNvSpPr>
          <p:nvPr>
            <p:ph type="ftr" sz="quarter" idx="11"/>
          </p:nvPr>
        </p:nvSpPr>
        <p:spPr/>
        <p:txBody>
          <a:bodyPr/>
          <a:lstStyle>
            <a:lvl1pPr>
              <a:defRPr/>
            </a:lvl1pPr>
          </a:lstStyle>
          <a:p>
            <a:pPr>
              <a:defRPr/>
            </a:pPr>
            <a:endParaRPr lang="ca-ES"/>
          </a:p>
        </p:txBody>
      </p:sp>
      <p:sp>
        <p:nvSpPr>
          <p:cNvPr id="6" name="5 Marcador de número de diapositiva"/>
          <p:cNvSpPr>
            <a:spLocks noGrp="1"/>
          </p:cNvSpPr>
          <p:nvPr>
            <p:ph type="sldNum" sz="quarter" idx="12"/>
          </p:nvPr>
        </p:nvSpPr>
        <p:spPr/>
        <p:txBody>
          <a:bodyPr/>
          <a:lstStyle>
            <a:lvl1pPr>
              <a:defRPr/>
            </a:lvl1pPr>
          </a:lstStyle>
          <a:p>
            <a:pPr>
              <a:defRPr/>
            </a:pPr>
            <a:fld id="{44292C63-B166-4720-B3CB-1938FB59A701}" type="slidenum">
              <a:rPr lang="ca-ES"/>
              <a:pPr>
                <a:defRPr/>
              </a:pPr>
              <a:t>‹Nr.›</a:t>
            </a:fld>
            <a:endParaRPr lang="ca-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ca-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5" name="3 Marcador de fecha"/>
          <p:cNvSpPr>
            <a:spLocks noGrp="1"/>
          </p:cNvSpPr>
          <p:nvPr>
            <p:ph type="dt" sz="half" idx="10"/>
          </p:nvPr>
        </p:nvSpPr>
        <p:spPr/>
        <p:txBody>
          <a:bodyPr/>
          <a:lstStyle>
            <a:lvl1pPr>
              <a:defRPr/>
            </a:lvl1pPr>
          </a:lstStyle>
          <a:p>
            <a:pPr>
              <a:defRPr/>
            </a:pPr>
            <a:fld id="{1F177EF5-975D-4B28-9018-A81D7EC44282}" type="datetimeFigureOut">
              <a:rPr lang="ca-ES"/>
              <a:pPr>
                <a:defRPr/>
              </a:pPr>
              <a:t>13/3/20</a:t>
            </a:fld>
            <a:endParaRPr lang="ca-ES"/>
          </a:p>
        </p:txBody>
      </p:sp>
      <p:sp>
        <p:nvSpPr>
          <p:cNvPr id="6" name="4 Marcador de pie de página"/>
          <p:cNvSpPr>
            <a:spLocks noGrp="1"/>
          </p:cNvSpPr>
          <p:nvPr>
            <p:ph type="ftr" sz="quarter" idx="11"/>
          </p:nvPr>
        </p:nvSpPr>
        <p:spPr/>
        <p:txBody>
          <a:bodyPr/>
          <a:lstStyle>
            <a:lvl1pPr>
              <a:defRPr/>
            </a:lvl1pPr>
          </a:lstStyle>
          <a:p>
            <a:pPr>
              <a:defRPr/>
            </a:pPr>
            <a:endParaRPr lang="ca-ES"/>
          </a:p>
        </p:txBody>
      </p:sp>
      <p:sp>
        <p:nvSpPr>
          <p:cNvPr id="7" name="5 Marcador de número de diapositiva"/>
          <p:cNvSpPr>
            <a:spLocks noGrp="1"/>
          </p:cNvSpPr>
          <p:nvPr>
            <p:ph type="sldNum" sz="quarter" idx="12"/>
          </p:nvPr>
        </p:nvSpPr>
        <p:spPr/>
        <p:txBody>
          <a:bodyPr/>
          <a:lstStyle>
            <a:lvl1pPr>
              <a:defRPr/>
            </a:lvl1pPr>
          </a:lstStyle>
          <a:p>
            <a:pPr>
              <a:defRPr/>
            </a:pPr>
            <a:fld id="{5240692F-5518-4D6F-BADA-AC0AD069833B}" type="slidenum">
              <a:rPr lang="ca-ES"/>
              <a:pPr>
                <a:defRPr/>
              </a:pPr>
              <a:t>‹Nr.›</a:t>
            </a:fld>
            <a:endParaRPr lang="ca-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ca-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7" name="3 Marcador de fecha"/>
          <p:cNvSpPr>
            <a:spLocks noGrp="1"/>
          </p:cNvSpPr>
          <p:nvPr>
            <p:ph type="dt" sz="half" idx="10"/>
          </p:nvPr>
        </p:nvSpPr>
        <p:spPr/>
        <p:txBody>
          <a:bodyPr/>
          <a:lstStyle>
            <a:lvl1pPr>
              <a:defRPr/>
            </a:lvl1pPr>
          </a:lstStyle>
          <a:p>
            <a:pPr>
              <a:defRPr/>
            </a:pPr>
            <a:fld id="{C8C07BFD-C605-4490-903D-D90176B8EA50}" type="datetimeFigureOut">
              <a:rPr lang="ca-ES"/>
              <a:pPr>
                <a:defRPr/>
              </a:pPr>
              <a:t>13/3/20</a:t>
            </a:fld>
            <a:endParaRPr lang="ca-ES"/>
          </a:p>
        </p:txBody>
      </p:sp>
      <p:sp>
        <p:nvSpPr>
          <p:cNvPr id="8" name="4 Marcador de pie de página"/>
          <p:cNvSpPr>
            <a:spLocks noGrp="1"/>
          </p:cNvSpPr>
          <p:nvPr>
            <p:ph type="ftr" sz="quarter" idx="11"/>
          </p:nvPr>
        </p:nvSpPr>
        <p:spPr/>
        <p:txBody>
          <a:bodyPr/>
          <a:lstStyle>
            <a:lvl1pPr>
              <a:defRPr/>
            </a:lvl1pPr>
          </a:lstStyle>
          <a:p>
            <a:pPr>
              <a:defRPr/>
            </a:pPr>
            <a:endParaRPr lang="ca-ES"/>
          </a:p>
        </p:txBody>
      </p:sp>
      <p:sp>
        <p:nvSpPr>
          <p:cNvPr id="9" name="5 Marcador de número de diapositiva"/>
          <p:cNvSpPr>
            <a:spLocks noGrp="1"/>
          </p:cNvSpPr>
          <p:nvPr>
            <p:ph type="sldNum" sz="quarter" idx="12"/>
          </p:nvPr>
        </p:nvSpPr>
        <p:spPr/>
        <p:txBody>
          <a:bodyPr/>
          <a:lstStyle>
            <a:lvl1pPr>
              <a:defRPr/>
            </a:lvl1pPr>
          </a:lstStyle>
          <a:p>
            <a:pPr>
              <a:defRPr/>
            </a:pPr>
            <a:fld id="{E7C7C63C-5D0B-4447-8797-E570896B8DC9}" type="slidenum">
              <a:rPr lang="ca-ES"/>
              <a:pPr>
                <a:defRPr/>
              </a:pPr>
              <a:t>‹Nr.›</a:t>
            </a:fld>
            <a:endParaRPr lang="ca-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ca-ES"/>
          </a:p>
        </p:txBody>
      </p:sp>
      <p:sp>
        <p:nvSpPr>
          <p:cNvPr id="3" name="3 Marcador de fecha"/>
          <p:cNvSpPr>
            <a:spLocks noGrp="1"/>
          </p:cNvSpPr>
          <p:nvPr>
            <p:ph type="dt" sz="half" idx="10"/>
          </p:nvPr>
        </p:nvSpPr>
        <p:spPr/>
        <p:txBody>
          <a:bodyPr/>
          <a:lstStyle>
            <a:lvl1pPr>
              <a:defRPr/>
            </a:lvl1pPr>
          </a:lstStyle>
          <a:p>
            <a:pPr>
              <a:defRPr/>
            </a:pPr>
            <a:fld id="{0609EE66-5BEA-41D5-9940-F71D0AE4A666}" type="datetimeFigureOut">
              <a:rPr lang="ca-ES"/>
              <a:pPr>
                <a:defRPr/>
              </a:pPr>
              <a:t>13/3/20</a:t>
            </a:fld>
            <a:endParaRPr lang="ca-ES"/>
          </a:p>
        </p:txBody>
      </p:sp>
      <p:sp>
        <p:nvSpPr>
          <p:cNvPr id="4" name="4 Marcador de pie de página"/>
          <p:cNvSpPr>
            <a:spLocks noGrp="1"/>
          </p:cNvSpPr>
          <p:nvPr>
            <p:ph type="ftr" sz="quarter" idx="11"/>
          </p:nvPr>
        </p:nvSpPr>
        <p:spPr/>
        <p:txBody>
          <a:bodyPr/>
          <a:lstStyle>
            <a:lvl1pPr>
              <a:defRPr/>
            </a:lvl1pPr>
          </a:lstStyle>
          <a:p>
            <a:pPr>
              <a:defRPr/>
            </a:pPr>
            <a:endParaRPr lang="ca-ES"/>
          </a:p>
        </p:txBody>
      </p:sp>
      <p:sp>
        <p:nvSpPr>
          <p:cNvPr id="5" name="5 Marcador de número de diapositiva"/>
          <p:cNvSpPr>
            <a:spLocks noGrp="1"/>
          </p:cNvSpPr>
          <p:nvPr>
            <p:ph type="sldNum" sz="quarter" idx="12"/>
          </p:nvPr>
        </p:nvSpPr>
        <p:spPr/>
        <p:txBody>
          <a:bodyPr/>
          <a:lstStyle>
            <a:lvl1pPr>
              <a:defRPr/>
            </a:lvl1pPr>
          </a:lstStyle>
          <a:p>
            <a:pPr>
              <a:defRPr/>
            </a:pPr>
            <a:fld id="{EFA4A30A-647D-4F23-AC6F-6077065F4DF4}" type="slidenum">
              <a:rPr lang="ca-ES"/>
              <a:pPr>
                <a:defRPr/>
              </a:pPr>
              <a:t>‹Nr.›</a:t>
            </a:fld>
            <a:endParaRPr lang="ca-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D2AFCB7C-140D-44B2-8284-AEA43EC27256}" type="datetimeFigureOut">
              <a:rPr lang="ca-ES"/>
              <a:pPr>
                <a:defRPr/>
              </a:pPr>
              <a:t>13/3/20</a:t>
            </a:fld>
            <a:endParaRPr lang="ca-ES"/>
          </a:p>
        </p:txBody>
      </p:sp>
      <p:sp>
        <p:nvSpPr>
          <p:cNvPr id="3" name="4 Marcador de pie de página"/>
          <p:cNvSpPr>
            <a:spLocks noGrp="1"/>
          </p:cNvSpPr>
          <p:nvPr>
            <p:ph type="ftr" sz="quarter" idx="11"/>
          </p:nvPr>
        </p:nvSpPr>
        <p:spPr/>
        <p:txBody>
          <a:bodyPr/>
          <a:lstStyle>
            <a:lvl1pPr>
              <a:defRPr/>
            </a:lvl1pPr>
          </a:lstStyle>
          <a:p>
            <a:pPr>
              <a:defRPr/>
            </a:pPr>
            <a:endParaRPr lang="ca-ES"/>
          </a:p>
        </p:txBody>
      </p:sp>
      <p:sp>
        <p:nvSpPr>
          <p:cNvPr id="4" name="5 Marcador de número de diapositiva"/>
          <p:cNvSpPr>
            <a:spLocks noGrp="1"/>
          </p:cNvSpPr>
          <p:nvPr>
            <p:ph type="sldNum" sz="quarter" idx="12"/>
          </p:nvPr>
        </p:nvSpPr>
        <p:spPr/>
        <p:txBody>
          <a:bodyPr/>
          <a:lstStyle>
            <a:lvl1pPr>
              <a:defRPr/>
            </a:lvl1pPr>
          </a:lstStyle>
          <a:p>
            <a:pPr>
              <a:defRPr/>
            </a:pPr>
            <a:fld id="{8D5501AF-F1EC-4CD5-A802-E54D1CAEE7E1}" type="slidenum">
              <a:rPr lang="ca-ES"/>
              <a:pPr>
                <a:defRPr/>
              </a:pPr>
              <a:t>‹Nr.›</a:t>
            </a:fld>
            <a:endParaRPr lang="ca-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ca-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EB6A2FD3-4BF6-4E19-9A5D-E2B433CE70EA}" type="datetimeFigureOut">
              <a:rPr lang="ca-ES"/>
              <a:pPr>
                <a:defRPr/>
              </a:pPr>
              <a:t>13/3/20</a:t>
            </a:fld>
            <a:endParaRPr lang="ca-ES"/>
          </a:p>
        </p:txBody>
      </p:sp>
      <p:sp>
        <p:nvSpPr>
          <p:cNvPr id="6" name="4 Marcador de pie de página"/>
          <p:cNvSpPr>
            <a:spLocks noGrp="1"/>
          </p:cNvSpPr>
          <p:nvPr>
            <p:ph type="ftr" sz="quarter" idx="11"/>
          </p:nvPr>
        </p:nvSpPr>
        <p:spPr/>
        <p:txBody>
          <a:bodyPr/>
          <a:lstStyle>
            <a:lvl1pPr>
              <a:defRPr/>
            </a:lvl1pPr>
          </a:lstStyle>
          <a:p>
            <a:pPr>
              <a:defRPr/>
            </a:pPr>
            <a:endParaRPr lang="ca-ES"/>
          </a:p>
        </p:txBody>
      </p:sp>
      <p:sp>
        <p:nvSpPr>
          <p:cNvPr id="7" name="5 Marcador de número de diapositiva"/>
          <p:cNvSpPr>
            <a:spLocks noGrp="1"/>
          </p:cNvSpPr>
          <p:nvPr>
            <p:ph type="sldNum" sz="quarter" idx="12"/>
          </p:nvPr>
        </p:nvSpPr>
        <p:spPr/>
        <p:txBody>
          <a:bodyPr/>
          <a:lstStyle>
            <a:lvl1pPr>
              <a:defRPr/>
            </a:lvl1pPr>
          </a:lstStyle>
          <a:p>
            <a:pPr>
              <a:defRPr/>
            </a:pPr>
            <a:fld id="{D66012B5-E036-40E2-A4B3-1FC701C759B2}" type="slidenum">
              <a:rPr lang="ca-ES"/>
              <a:pPr>
                <a:defRPr/>
              </a:pPr>
              <a:t>‹Nr.›</a:t>
            </a:fld>
            <a:endParaRPr lang="ca-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ca-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a-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61588D2B-F52C-4A99-854E-B2DF3F007E4D}" type="datetimeFigureOut">
              <a:rPr lang="ca-ES"/>
              <a:pPr>
                <a:defRPr/>
              </a:pPr>
              <a:t>13/3/20</a:t>
            </a:fld>
            <a:endParaRPr lang="ca-ES"/>
          </a:p>
        </p:txBody>
      </p:sp>
      <p:sp>
        <p:nvSpPr>
          <p:cNvPr id="6" name="4 Marcador de pie de página"/>
          <p:cNvSpPr>
            <a:spLocks noGrp="1"/>
          </p:cNvSpPr>
          <p:nvPr>
            <p:ph type="ftr" sz="quarter" idx="11"/>
          </p:nvPr>
        </p:nvSpPr>
        <p:spPr/>
        <p:txBody>
          <a:bodyPr/>
          <a:lstStyle>
            <a:lvl1pPr>
              <a:defRPr/>
            </a:lvl1pPr>
          </a:lstStyle>
          <a:p>
            <a:pPr>
              <a:defRPr/>
            </a:pPr>
            <a:endParaRPr lang="ca-ES"/>
          </a:p>
        </p:txBody>
      </p:sp>
      <p:sp>
        <p:nvSpPr>
          <p:cNvPr id="7" name="5 Marcador de número de diapositiva"/>
          <p:cNvSpPr>
            <a:spLocks noGrp="1"/>
          </p:cNvSpPr>
          <p:nvPr>
            <p:ph type="sldNum" sz="quarter" idx="12"/>
          </p:nvPr>
        </p:nvSpPr>
        <p:spPr/>
        <p:txBody>
          <a:bodyPr/>
          <a:lstStyle>
            <a:lvl1pPr>
              <a:defRPr/>
            </a:lvl1pPr>
          </a:lstStyle>
          <a:p>
            <a:pPr>
              <a:defRPr/>
            </a:pPr>
            <a:fld id="{780B3DFD-4D40-41DE-A401-5468CAF6625A}" type="slidenum">
              <a:rPr lang="ca-ES"/>
              <a:pPr>
                <a:defRPr/>
              </a:pPr>
              <a:t>‹Nr.›</a:t>
            </a:fld>
            <a:endParaRPr lang="ca-E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ca-ES" dirty="0"/>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ca-ES" dirty="0"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9A2B8EB3-270D-46A8-BB36-659970468EC2}" type="datetimeFigureOut">
              <a:rPr lang="ca-ES"/>
              <a:pPr>
                <a:defRPr/>
              </a:pPr>
              <a:t>13/3/20</a:t>
            </a:fld>
            <a:endParaRPr lang="ca-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ca-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706D4206-0E1D-44EC-9F76-1E0BF268151F}" type="slidenum">
              <a:rPr lang="ca-ES"/>
              <a:pPr>
                <a:defRPr/>
              </a:pPr>
              <a:t>‹Nr.›</a:t>
            </a:fld>
            <a:endParaRPr lang="ca-ES"/>
          </a:p>
        </p:txBody>
      </p:sp>
      <p:cxnSp>
        <p:nvCxnSpPr>
          <p:cNvPr id="7" name="6 Conector recto"/>
          <p:cNvCxnSpPr/>
          <p:nvPr userDrawn="1"/>
        </p:nvCxnSpPr>
        <p:spPr>
          <a:xfrm>
            <a:off x="0" y="981075"/>
            <a:ext cx="9144000" cy="0"/>
          </a:xfrm>
          <a:prstGeom prst="line">
            <a:avLst/>
          </a:prstGeom>
          <a:ln>
            <a:solidFill>
              <a:srgbClr val="FF0000"/>
            </a:solidFill>
          </a:ln>
        </p:spPr>
        <p:style>
          <a:lnRef idx="2">
            <a:schemeClr val="accent2"/>
          </a:lnRef>
          <a:fillRef idx="0">
            <a:schemeClr val="accent2"/>
          </a:fillRef>
          <a:effectRef idx="1">
            <a:schemeClr val="accent2"/>
          </a:effectRef>
          <a:fontRef idx="minor">
            <a:schemeClr val="tx1"/>
          </a:fontRef>
        </p:style>
      </p:cxnSp>
      <p:sp>
        <p:nvSpPr>
          <p:cNvPr id="8" name="7 Rectángulo"/>
          <p:cNvSpPr/>
          <p:nvPr userDrawn="1"/>
        </p:nvSpPr>
        <p:spPr>
          <a:xfrm>
            <a:off x="0" y="5805488"/>
            <a:ext cx="9144000" cy="1052512"/>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a-ES" sz="4800" dirty="0">
              <a:latin typeface="Folio Md BT" pitchFamily="34" charset="0"/>
            </a:endParaRPr>
          </a:p>
        </p:txBody>
      </p:sp>
      <p:pic>
        <p:nvPicPr>
          <p:cNvPr id="16" name="15 Imagen" descr="Logo Montilivi 2015 blanc.png"/>
          <p:cNvPicPr>
            <a:picLocks noChangeAspect="1"/>
          </p:cNvPicPr>
          <p:nvPr userDrawn="1"/>
        </p:nvPicPr>
        <p:blipFill>
          <a:blip r:embed="rId13" cstate="print"/>
          <a:stretch>
            <a:fillRect/>
          </a:stretch>
        </p:blipFill>
        <p:spPr>
          <a:xfrm>
            <a:off x="6444208" y="5949280"/>
            <a:ext cx="2520280" cy="792873"/>
          </a:xfrm>
          <a:prstGeom prst="rect">
            <a:avLst/>
          </a:prstGeom>
        </p:spPr>
      </p:pic>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rtl="0" fontAlgn="base">
        <a:spcBef>
          <a:spcPct val="0"/>
        </a:spcBef>
        <a:spcAft>
          <a:spcPct val="0"/>
        </a:spcAft>
        <a:defRPr lang="ca-ES" sz="4800" b="1" kern="1200" dirty="0">
          <a:solidFill>
            <a:srgbClr val="17375E"/>
          </a:solidFill>
          <a:effectLst>
            <a:outerShdw blurRad="38100" dist="38100" dir="2700000" algn="tl">
              <a:srgbClr val="000000">
                <a:alpha val="43137"/>
              </a:srgbClr>
            </a:outerShdw>
          </a:effectLst>
          <a:latin typeface="+mj-lt"/>
          <a:ea typeface="+mj-ea"/>
          <a:cs typeface="+mj-cs"/>
        </a:defRPr>
      </a:lvl1pPr>
      <a:lvl2pPr algn="ctr" rtl="0" fontAlgn="base">
        <a:spcBef>
          <a:spcPct val="0"/>
        </a:spcBef>
        <a:spcAft>
          <a:spcPct val="0"/>
        </a:spcAft>
        <a:defRPr sz="4800" b="1">
          <a:solidFill>
            <a:srgbClr val="17375E"/>
          </a:solidFill>
          <a:latin typeface="Calibri" pitchFamily="34" charset="0"/>
        </a:defRPr>
      </a:lvl2pPr>
      <a:lvl3pPr algn="ctr" rtl="0" fontAlgn="base">
        <a:spcBef>
          <a:spcPct val="0"/>
        </a:spcBef>
        <a:spcAft>
          <a:spcPct val="0"/>
        </a:spcAft>
        <a:defRPr sz="4800" b="1">
          <a:solidFill>
            <a:srgbClr val="17375E"/>
          </a:solidFill>
          <a:latin typeface="Calibri" pitchFamily="34" charset="0"/>
        </a:defRPr>
      </a:lvl3pPr>
      <a:lvl4pPr algn="ctr" rtl="0" fontAlgn="base">
        <a:spcBef>
          <a:spcPct val="0"/>
        </a:spcBef>
        <a:spcAft>
          <a:spcPct val="0"/>
        </a:spcAft>
        <a:defRPr sz="4800" b="1">
          <a:solidFill>
            <a:srgbClr val="17375E"/>
          </a:solidFill>
          <a:latin typeface="Calibri" pitchFamily="34" charset="0"/>
        </a:defRPr>
      </a:lvl4pPr>
      <a:lvl5pPr algn="ctr" rtl="0" fontAlgn="base">
        <a:spcBef>
          <a:spcPct val="0"/>
        </a:spcBef>
        <a:spcAft>
          <a:spcPct val="0"/>
        </a:spcAft>
        <a:defRPr sz="4800" b="1">
          <a:solidFill>
            <a:srgbClr val="17375E"/>
          </a:solidFill>
          <a:latin typeface="Calibri" pitchFamily="34" charset="0"/>
        </a:defRPr>
      </a:lvl5pPr>
      <a:lvl6pPr marL="457200" algn="ctr" rtl="0" fontAlgn="base">
        <a:spcBef>
          <a:spcPct val="0"/>
        </a:spcBef>
        <a:spcAft>
          <a:spcPct val="0"/>
        </a:spcAft>
        <a:defRPr sz="4800" b="1">
          <a:solidFill>
            <a:srgbClr val="17375E"/>
          </a:solidFill>
          <a:latin typeface="Calibri" pitchFamily="34" charset="0"/>
        </a:defRPr>
      </a:lvl6pPr>
      <a:lvl7pPr marL="914400" algn="ctr" rtl="0" fontAlgn="base">
        <a:spcBef>
          <a:spcPct val="0"/>
        </a:spcBef>
        <a:spcAft>
          <a:spcPct val="0"/>
        </a:spcAft>
        <a:defRPr sz="4800" b="1">
          <a:solidFill>
            <a:srgbClr val="17375E"/>
          </a:solidFill>
          <a:latin typeface="Calibri" pitchFamily="34" charset="0"/>
        </a:defRPr>
      </a:lvl7pPr>
      <a:lvl8pPr marL="1371600" algn="ctr" rtl="0" fontAlgn="base">
        <a:spcBef>
          <a:spcPct val="0"/>
        </a:spcBef>
        <a:spcAft>
          <a:spcPct val="0"/>
        </a:spcAft>
        <a:defRPr sz="4800" b="1">
          <a:solidFill>
            <a:srgbClr val="17375E"/>
          </a:solidFill>
          <a:latin typeface="Calibri" pitchFamily="34" charset="0"/>
        </a:defRPr>
      </a:lvl8pPr>
      <a:lvl9pPr marL="1828800" algn="ctr" rtl="0" fontAlgn="base">
        <a:spcBef>
          <a:spcPct val="0"/>
        </a:spcBef>
        <a:spcAft>
          <a:spcPct val="0"/>
        </a:spcAft>
        <a:defRPr sz="4800" b="1">
          <a:solidFill>
            <a:srgbClr val="17375E"/>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Título"/>
          <p:cNvSpPr>
            <a:spLocks noGrp="1"/>
          </p:cNvSpPr>
          <p:nvPr>
            <p:ph type="ctrTitle"/>
          </p:nvPr>
        </p:nvSpPr>
        <p:spPr>
          <a:xfrm>
            <a:off x="251520" y="1412776"/>
            <a:ext cx="8424936" cy="2190105"/>
          </a:xfrm>
        </p:spPr>
        <p:txBody>
          <a:bodyPr/>
          <a:lstStyle/>
          <a:p>
            <a:r>
              <a:rPr lang="is-IS" dirty="0" smtClean="0"/>
              <a:t>Empirisme</a:t>
            </a:r>
            <a:endParaRPr lang="ca-ES" dirty="0"/>
          </a:p>
        </p:txBody>
      </p:sp>
      <p:sp>
        <p:nvSpPr>
          <p:cNvPr id="12" name="11 Subtítulo"/>
          <p:cNvSpPr>
            <a:spLocks noGrp="1"/>
          </p:cNvSpPr>
          <p:nvPr>
            <p:ph type="subTitle" idx="1"/>
          </p:nvPr>
        </p:nvSpPr>
        <p:spPr>
          <a:xfrm>
            <a:off x="1371600" y="3886200"/>
            <a:ext cx="6400800" cy="1270992"/>
          </a:xfrm>
        </p:spPr>
        <p:txBody>
          <a:bodyPr/>
          <a:lstStyle/>
          <a:p>
            <a:r>
              <a:rPr lang="ca-ES" dirty="0" smtClean="0"/>
              <a:t>2n de Batxillerat</a:t>
            </a:r>
            <a:br>
              <a:rPr lang="ca-ES" dirty="0" smtClean="0"/>
            </a:br>
            <a:r>
              <a:rPr lang="ca-ES" dirty="0" smtClean="0"/>
              <a:t>2019 - 2020</a:t>
            </a:r>
            <a:endParaRPr lang="ca-ES" dirty="0"/>
          </a:p>
          <a:p>
            <a:endParaRPr lang="ca-E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Divisió de poders</a:t>
            </a:r>
            <a:endParaRPr lang="ca-ES" dirty="0"/>
          </a:p>
        </p:txBody>
      </p:sp>
      <p:sp>
        <p:nvSpPr>
          <p:cNvPr id="3" name="Marcador de contenido 2"/>
          <p:cNvSpPr>
            <a:spLocks noGrp="1"/>
          </p:cNvSpPr>
          <p:nvPr>
            <p:ph idx="1"/>
          </p:nvPr>
        </p:nvSpPr>
        <p:spPr>
          <a:xfrm>
            <a:off x="107504" y="1052736"/>
            <a:ext cx="8856984" cy="4752529"/>
          </a:xfrm>
        </p:spPr>
        <p:txBody>
          <a:bodyPr/>
          <a:lstStyle/>
          <a:p>
            <a:pPr marL="0" indent="0">
              <a:buNone/>
            </a:pPr>
            <a:r>
              <a:rPr lang="ca-ES" sz="2600" dirty="0"/>
              <a:t>El consentiment d’aquesta cessió del dret a ser protegits ha de quedar recollit en una constitució que s’hi reflecteixi la divisió de poders.</a:t>
            </a:r>
          </a:p>
          <a:p>
            <a:pPr marL="0" indent="0">
              <a:buNone/>
            </a:pPr>
            <a:r>
              <a:rPr lang="ca-ES" sz="2600" dirty="0" smtClean="0"/>
              <a:t>D’aquesta manera s’evita l’absolutisme (poder concentrat en una única figura -&gt; abús i corrupció) cal la divisió de poders:</a:t>
            </a:r>
            <a:br>
              <a:rPr lang="ca-ES" sz="2600" dirty="0" smtClean="0"/>
            </a:br>
            <a:endParaRPr lang="ca-ES" sz="2600" dirty="0" smtClean="0"/>
          </a:p>
          <a:p>
            <a:r>
              <a:rPr lang="ca-ES" sz="2600" dirty="0" smtClean="0"/>
              <a:t>Poder </a:t>
            </a:r>
            <a:r>
              <a:rPr lang="ca-ES" sz="2600" b="1" dirty="0" smtClean="0"/>
              <a:t>legislatiu </a:t>
            </a:r>
            <a:r>
              <a:rPr lang="ca-ES" sz="2600" dirty="0" smtClean="0"/>
              <a:t>(triat pel poble): el parlament elabora les lleis</a:t>
            </a:r>
          </a:p>
          <a:p>
            <a:r>
              <a:rPr lang="ca-ES" sz="2600" dirty="0" smtClean="0"/>
              <a:t>Poder </a:t>
            </a:r>
            <a:r>
              <a:rPr lang="ca-ES" sz="2600" b="1" dirty="0" smtClean="0"/>
              <a:t>executiu </a:t>
            </a:r>
            <a:r>
              <a:rPr lang="ca-ES" sz="2600" dirty="0" smtClean="0"/>
              <a:t>(en mans del monarca): </a:t>
            </a:r>
            <a:r>
              <a:rPr lang="ca-ES" sz="2600" dirty="0"/>
              <a:t>aplica </a:t>
            </a:r>
            <a:r>
              <a:rPr lang="ca-ES" sz="2600" dirty="0" smtClean="0"/>
              <a:t>les lleis i en sanciona l’incompliment</a:t>
            </a:r>
          </a:p>
          <a:p>
            <a:r>
              <a:rPr lang="ca-ES" sz="2600" dirty="0" smtClean="0"/>
              <a:t>Poder </a:t>
            </a:r>
            <a:r>
              <a:rPr lang="ca-ES" sz="2600" b="1" dirty="0" smtClean="0"/>
              <a:t>federatiu </a:t>
            </a:r>
            <a:r>
              <a:rPr lang="ca-ES" sz="2600" dirty="0" smtClean="0"/>
              <a:t>(tb qui mana): s’estableixen les aliances i ruptures amb d’altres Estats.</a:t>
            </a:r>
            <a:endParaRPr lang="ca-ES" sz="2600" dirty="0"/>
          </a:p>
        </p:txBody>
      </p:sp>
    </p:spTree>
    <p:extLst>
      <p:ext uri="{BB962C8B-B14F-4D97-AF65-F5344CB8AC3E}">
        <p14:creationId xmlns:p14="http://schemas.microsoft.com/office/powerpoint/2010/main" val="1620877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err="1" smtClean="0"/>
              <a:t>Liberalisme</a:t>
            </a:r>
            <a:endParaRPr lang="es-ES" dirty="0"/>
          </a:p>
        </p:txBody>
      </p:sp>
      <p:sp>
        <p:nvSpPr>
          <p:cNvPr id="3" name="Marcador de contenido 2"/>
          <p:cNvSpPr>
            <a:spLocks noGrp="1"/>
          </p:cNvSpPr>
          <p:nvPr>
            <p:ph idx="1"/>
          </p:nvPr>
        </p:nvSpPr>
        <p:spPr>
          <a:xfrm>
            <a:off x="251520" y="1124744"/>
            <a:ext cx="8435280" cy="5001419"/>
          </a:xfrm>
        </p:spPr>
        <p:txBody>
          <a:bodyPr/>
          <a:lstStyle/>
          <a:p>
            <a:pPr marL="0" indent="0">
              <a:buNone/>
            </a:pPr>
            <a:r>
              <a:rPr lang="ca-ES" sz="2400" dirty="0" smtClean="0"/>
              <a:t>Si Locke </a:t>
            </a:r>
            <a:r>
              <a:rPr lang="ca-ES" sz="2400" dirty="0"/>
              <a:t>és el pare del liberalisme és perquè considera el subjecte dotat de llibertat, com un dret inalienable. La llibertat individual, la propietat individual i la </a:t>
            </a:r>
            <a:r>
              <a:rPr lang="ca-ES" sz="2400" dirty="0" smtClean="0"/>
              <a:t>seguretat </a:t>
            </a:r>
            <a:r>
              <a:rPr lang="ca-ES" sz="2400" dirty="0"/>
              <a:t>de les persones han de ser garantides per l’Estat. Aquest Estat no té dret a separar-se de la societat civil més que en aquelles decisions que expressin l’interès general. Òbviament se li podrà criticar que d’aquesta manera l’Estat deixa a les lleis del mercat tota decisió que vagi més enllà del que afecta a la llibertat, la propietat i la seguretat, però és que per a Locke les lleis del mercat tendeixen a l’equilibri i garanteixen la llibertat. Seran aquests els principis que inspirin la Il·lustració (particularment Voltaire</a:t>
            </a:r>
            <a:r>
              <a:rPr lang="ca-ES" sz="2400" dirty="0" smtClean="0"/>
              <a:t>) i </a:t>
            </a:r>
            <a:r>
              <a:rPr lang="ca-ES" sz="2400" dirty="0"/>
              <a:t>la declaració d’Independència dels Estats Units (1776). </a:t>
            </a:r>
            <a:endParaRPr lang="es-ES" sz="2400" dirty="0"/>
          </a:p>
        </p:txBody>
      </p:sp>
    </p:spTree>
    <p:extLst>
      <p:ext uri="{BB962C8B-B14F-4D97-AF65-F5344CB8AC3E}">
        <p14:creationId xmlns:p14="http://schemas.microsoft.com/office/powerpoint/2010/main" val="3332745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Síntesi</a:t>
            </a:r>
            <a:endParaRPr lang="ca-ES" dirty="0"/>
          </a:p>
        </p:txBody>
      </p:sp>
      <p:sp>
        <p:nvSpPr>
          <p:cNvPr id="3" name="Marcador de contenido 2"/>
          <p:cNvSpPr>
            <a:spLocks noGrp="1"/>
          </p:cNvSpPr>
          <p:nvPr>
            <p:ph idx="1"/>
          </p:nvPr>
        </p:nvSpPr>
        <p:spPr>
          <a:xfrm>
            <a:off x="395536" y="1196752"/>
            <a:ext cx="8229600" cy="4641379"/>
          </a:xfrm>
        </p:spPr>
        <p:txBody>
          <a:bodyPr/>
          <a:lstStyle/>
          <a:p>
            <a:r>
              <a:rPr lang="ca-ES" sz="2400" b="1" dirty="0" smtClean="0"/>
              <a:t>LOCKE ELABORA UNA TESI CENTRAL DEL LIBERALISME CLÀSSIC EN OPOSICIÓ AL REPUBLICANISME QUE POSTERIORMENT DEFENSARÀ ROUSSEAU: PER A LOCKE L’INDIVIDU, EN RAÓ DELS DRETS NATURALS DE LA SEVA CONSCIÈNCIA, ÉS LA FONT DE TOTA AUTORITAT LEGÍTIMA. </a:t>
            </a:r>
            <a:endParaRPr lang="ca-ES" sz="2400" dirty="0" smtClean="0"/>
          </a:p>
          <a:p>
            <a:endParaRPr lang="ca-ES" sz="2400" dirty="0" smtClean="0"/>
          </a:p>
          <a:p>
            <a:r>
              <a:rPr lang="ca-ES" sz="2400" b="1" dirty="0" smtClean="0"/>
              <a:t>PER A LOCKE L’INDIVIDU ÉS SOBIRÀ COM A TAL PER NATURALESA – NO COM A MEMBRE D’UN GRUP POLÍTIC. EL CONTRACTE SOCIAL, QUE ES BASA EN EL CONSENTIMENT, NO FONAMENTA ELS DRETS, SINÓ QUE ELS PERFECCIONA. I SENSE CONSENTIMENT NO HI POT HAVER GOVERN LEGÍTIM. </a:t>
            </a:r>
            <a:endParaRPr lang="ca-ES" sz="2400" dirty="0" smtClean="0"/>
          </a:p>
          <a:p>
            <a:endParaRPr lang="ca-ES" dirty="0"/>
          </a:p>
        </p:txBody>
      </p:sp>
    </p:spTree>
    <p:extLst>
      <p:ext uri="{BB962C8B-B14F-4D97-AF65-F5344CB8AC3E}">
        <p14:creationId xmlns:p14="http://schemas.microsoft.com/office/powerpoint/2010/main" val="2969292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16632"/>
            <a:ext cx="8229600" cy="850106"/>
          </a:xfrm>
        </p:spPr>
        <p:txBody>
          <a:bodyPr/>
          <a:lstStyle/>
          <a:p>
            <a:r>
              <a:rPr lang="es-ES" dirty="0" smtClean="0"/>
              <a:t>David </a:t>
            </a:r>
            <a:r>
              <a:rPr lang="ca-ES" dirty="0" smtClean="0"/>
              <a:t>Hume</a:t>
            </a:r>
            <a:r>
              <a:rPr lang="es-ES" dirty="0" smtClean="0"/>
              <a:t> (1711 - 1776)</a:t>
            </a:r>
            <a:endParaRPr lang="es-ES" dirty="0"/>
          </a:p>
        </p:txBody>
      </p:sp>
      <p:sp>
        <p:nvSpPr>
          <p:cNvPr id="3" name="Marcador de contenido 2"/>
          <p:cNvSpPr>
            <a:spLocks noGrp="1"/>
          </p:cNvSpPr>
          <p:nvPr>
            <p:ph idx="1"/>
          </p:nvPr>
        </p:nvSpPr>
        <p:spPr>
          <a:xfrm>
            <a:off x="35496" y="1052736"/>
            <a:ext cx="9001000" cy="4752528"/>
          </a:xfrm>
        </p:spPr>
        <p:txBody>
          <a:bodyPr/>
          <a:lstStyle/>
          <a:p>
            <a:pPr marL="0" indent="0">
              <a:buNone/>
            </a:pPr>
            <a:r>
              <a:rPr lang="ca-ES" sz="1400" dirty="0" smtClean="0"/>
              <a:t>(Resum) </a:t>
            </a:r>
            <a:r>
              <a:rPr lang="ca-ES" sz="1400" u="sng" dirty="0" smtClean="0"/>
              <a:t>Tractat de la naturalesa humana</a:t>
            </a:r>
          </a:p>
          <a:p>
            <a:r>
              <a:rPr lang="ca-ES" sz="1400" dirty="0" smtClean="0"/>
              <a:t>David Hume pot ser considerat el filòsof escèptic* més consistent de la història de la filosofia i representa la culminació del pensament empirista.</a:t>
            </a:r>
          </a:p>
          <a:p>
            <a:r>
              <a:rPr lang="ca-ES" sz="1400" dirty="0" smtClean="0"/>
              <a:t>Hume no estava en absolut d'acord amb la manera com Locke havia utilitzat el concepte d'idea. Per a Locke "</a:t>
            </a:r>
            <a:r>
              <a:rPr lang="ca-ES" sz="1400" b="1" dirty="0" smtClean="0"/>
              <a:t>idea</a:t>
            </a:r>
            <a:r>
              <a:rPr lang="ca-ES" sz="1400" dirty="0" smtClean="0"/>
              <a:t>” era, indiferenciadament, tot el que coneixem. Ex: colors, estats de consciència.</a:t>
            </a:r>
          </a:p>
          <a:p>
            <a:r>
              <a:rPr lang="ca-ES" sz="1400" dirty="0" smtClean="0"/>
              <a:t>Hume en canvi reserva la paraula Idea per designar només </a:t>
            </a:r>
            <a:r>
              <a:rPr lang="ca-ES" sz="1400" u="sng" dirty="0" smtClean="0"/>
              <a:t>alguns continguts del coneixement</a:t>
            </a:r>
            <a:r>
              <a:rPr lang="ca-ES" sz="1400" dirty="0" smtClean="0"/>
              <a:t>.</a:t>
            </a:r>
            <a:br>
              <a:rPr lang="ca-ES" sz="1400" dirty="0" smtClean="0"/>
            </a:br>
            <a:r>
              <a:rPr lang="ca-ES" sz="1400" dirty="0" smtClean="0"/>
              <a:t/>
            </a:r>
            <a:br>
              <a:rPr lang="ca-ES" sz="1400" dirty="0" smtClean="0"/>
            </a:br>
            <a:r>
              <a:rPr lang="ca-ES" sz="1400" dirty="0" smtClean="0"/>
              <a:t>Distingeix entre impressions i idees:</a:t>
            </a:r>
          </a:p>
          <a:p>
            <a:pPr>
              <a:buFontTx/>
              <a:buChar char="-"/>
            </a:pPr>
            <a:r>
              <a:rPr lang="ca-ES" sz="1400" b="1" dirty="0" smtClean="0"/>
              <a:t>Impressions</a:t>
            </a:r>
            <a:r>
              <a:rPr lang="ca-ES" sz="1400" dirty="0" smtClean="0"/>
              <a:t>: Són tot el que coneixem a través dels sentits. Són "primàries" més vives que les Idees i sempre veritables. A </a:t>
            </a:r>
            <a:r>
              <a:rPr lang="ca-ES" sz="1400" i="1" dirty="0" err="1" smtClean="0"/>
              <a:t>l'Abstract</a:t>
            </a:r>
            <a:r>
              <a:rPr lang="ca-ES" sz="1400" dirty="0" smtClean="0"/>
              <a:t> diu que les impressions són "les nostres percepcions fortes i vives". (</a:t>
            </a:r>
            <a:r>
              <a:rPr lang="ca-ES" sz="1400" dirty="0" err="1" smtClean="0"/>
              <a:t>p.e</a:t>
            </a:r>
            <a:r>
              <a:rPr lang="ca-ES" sz="1400" dirty="0" smtClean="0"/>
              <a:t>. </a:t>
            </a:r>
            <a:r>
              <a:rPr lang="es-ES" sz="1400" dirty="0" smtClean="0"/>
              <a:t>E</a:t>
            </a:r>
            <a:r>
              <a:rPr lang="ca-ES" sz="1400" dirty="0" smtClean="0"/>
              <a:t>l fred)</a:t>
            </a:r>
          </a:p>
          <a:p>
            <a:pPr>
              <a:buFontTx/>
              <a:buChar char="-"/>
            </a:pPr>
            <a:r>
              <a:rPr lang="ca-ES" sz="1400" dirty="0" smtClean="0"/>
              <a:t>En canvi, les </a:t>
            </a:r>
            <a:r>
              <a:rPr lang="ca-ES" sz="1400" b="1" dirty="0" smtClean="0"/>
              <a:t>Idees</a:t>
            </a:r>
            <a:r>
              <a:rPr lang="ca-ES" sz="1400" dirty="0" smtClean="0"/>
              <a:t> provenen de les impressions, són més febles. Són representacions o còpies de les impressions en el pensament. Com dirà ell mateix, les Idees són "les tènues imatges [de les impressions] en el pensar i el raonar". (record del fred)</a:t>
            </a:r>
          </a:p>
          <a:p>
            <a:r>
              <a:rPr lang="ca-ES" sz="1400" dirty="0" smtClean="0"/>
              <a:t>A partir d'aquesta distinció, Hume elabora el </a:t>
            </a:r>
            <a:r>
              <a:rPr lang="ca-ES" sz="1400" u="sng" dirty="0" smtClean="0"/>
              <a:t>criteri de veritat</a:t>
            </a:r>
            <a:r>
              <a:rPr lang="ca-ES" sz="1400" dirty="0" smtClean="0"/>
              <a:t> que utilitzarà sempre al llarg de la seva obra. Es tracta del "</a:t>
            </a:r>
            <a:r>
              <a:rPr lang="ca-ES" sz="1400" b="1" dirty="0" smtClean="0"/>
              <a:t>principi de la còpia</a:t>
            </a:r>
            <a:r>
              <a:rPr lang="ca-ES" sz="1400" dirty="0" smtClean="0"/>
              <a:t> (tota idea ha de tenir el seu origen en una impressió)</a:t>
            </a:r>
          </a:p>
          <a:p>
            <a:pPr lvl="1"/>
            <a:r>
              <a:rPr lang="ca-ES" sz="1200" dirty="0" smtClean="0"/>
              <a:t>Només són veritat les idees que provenen d'una impressió.</a:t>
            </a:r>
          </a:p>
          <a:p>
            <a:pPr marL="457200" lvl="1" indent="0">
              <a:buNone/>
            </a:pPr>
            <a:r>
              <a:rPr lang="ca-ES" sz="1400" dirty="0" smtClean="0"/>
              <a:t>A més d'aquesta distinció entre els dos elements del coneixement Hume introdueix també una altra distinció entre dos modes de coneixement:</a:t>
            </a:r>
            <a:br>
              <a:rPr lang="ca-ES" sz="1400" dirty="0" smtClean="0"/>
            </a:br>
            <a:r>
              <a:rPr lang="ca-ES" sz="1400" dirty="0" smtClean="0"/>
              <a:t>- Relacions d’idees</a:t>
            </a:r>
            <a:br>
              <a:rPr lang="ca-ES" sz="1400" dirty="0" smtClean="0"/>
            </a:br>
            <a:r>
              <a:rPr lang="ca-ES" sz="1400" dirty="0" smtClean="0"/>
              <a:t>- Qüestions de fet</a:t>
            </a:r>
          </a:p>
          <a:p>
            <a:endParaRPr lang="ca-ES" dirty="0"/>
          </a:p>
        </p:txBody>
      </p:sp>
      <p:sp>
        <p:nvSpPr>
          <p:cNvPr id="4" name="CuadroTexto 3"/>
          <p:cNvSpPr txBox="1"/>
          <p:nvPr/>
        </p:nvSpPr>
        <p:spPr>
          <a:xfrm>
            <a:off x="179513" y="5949280"/>
            <a:ext cx="6120680" cy="523220"/>
          </a:xfrm>
          <a:prstGeom prst="rect">
            <a:avLst/>
          </a:prstGeom>
          <a:noFill/>
        </p:spPr>
        <p:txBody>
          <a:bodyPr wrap="square" rtlCol="0">
            <a:spAutoFit/>
          </a:bodyPr>
          <a:lstStyle/>
          <a:p>
            <a:r>
              <a:rPr lang="ca-ES" sz="1400" dirty="0" smtClean="0">
                <a:solidFill>
                  <a:schemeClr val="bg1"/>
                </a:solidFill>
              </a:rPr>
              <a:t>Escepticisme: El món humà no és el de les veritats absolutes, sinó el de les veritats probables i canviants. </a:t>
            </a:r>
            <a:endParaRPr lang="ca-ES" sz="1400" dirty="0">
              <a:solidFill>
                <a:schemeClr val="bg1"/>
              </a:solidFill>
            </a:endParaRPr>
          </a:p>
        </p:txBody>
      </p:sp>
    </p:spTree>
    <p:extLst>
      <p:ext uri="{BB962C8B-B14F-4D97-AF65-F5344CB8AC3E}">
        <p14:creationId xmlns:p14="http://schemas.microsoft.com/office/powerpoint/2010/main" val="4122676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Hume</a:t>
            </a:r>
            <a:endParaRPr lang="ca-ES" dirty="0"/>
          </a:p>
        </p:txBody>
      </p:sp>
      <p:sp>
        <p:nvSpPr>
          <p:cNvPr id="3" name="Marcador de contenido 2"/>
          <p:cNvSpPr>
            <a:spLocks noGrp="1"/>
          </p:cNvSpPr>
          <p:nvPr>
            <p:ph idx="1"/>
          </p:nvPr>
        </p:nvSpPr>
        <p:spPr>
          <a:xfrm>
            <a:off x="107504" y="1124744"/>
            <a:ext cx="8579296" cy="5001419"/>
          </a:xfrm>
        </p:spPr>
        <p:txBody>
          <a:bodyPr/>
          <a:lstStyle/>
          <a:p>
            <a:pPr marL="0" indent="0">
              <a:buNone/>
            </a:pPr>
            <a:r>
              <a:rPr lang="ca-ES" sz="1800" dirty="0" smtClean="0"/>
              <a:t>Hume intenta impugnar Descartes per dogmàtic.</a:t>
            </a:r>
          </a:p>
          <a:p>
            <a:pPr marL="0" indent="0">
              <a:buNone/>
            </a:pPr>
            <a:r>
              <a:rPr lang="ca-ES" sz="1800" dirty="0" smtClean="0"/>
              <a:t>Recordem que Descartes havia dit que el fonament del coneixement són les idees innates.</a:t>
            </a:r>
          </a:p>
          <a:p>
            <a:pPr marL="0" indent="0">
              <a:buNone/>
            </a:pPr>
            <a:r>
              <a:rPr lang="ca-ES" sz="1800" dirty="0" smtClean="0"/>
              <a:t>Hume en canvi que el </a:t>
            </a:r>
            <a:r>
              <a:rPr lang="ca-ES" sz="1800" u="sng" dirty="0" smtClean="0"/>
              <a:t>criteri de verita</a:t>
            </a:r>
            <a:r>
              <a:rPr lang="ca-ES" sz="1800" dirty="0" smtClean="0"/>
              <a:t>t és el </a:t>
            </a:r>
            <a:r>
              <a:rPr lang="ca-ES" sz="1800" b="1" dirty="0" smtClean="0"/>
              <a:t>principi de la còpia</a:t>
            </a:r>
            <a:r>
              <a:rPr lang="ca-ES" sz="1800" dirty="0" smtClean="0"/>
              <a:t>: Només és veritat aquella idea que prové d'una impressió. </a:t>
            </a:r>
          </a:p>
          <a:p>
            <a:pPr marL="0" indent="0">
              <a:buNone/>
            </a:pPr>
            <a:r>
              <a:rPr lang="ca-ES" sz="1800" dirty="0" smtClean="0"/>
              <a:t>Per exemple: "Blau" és una idea certa perquè en tenim la impressió. "Substància" no és una idea certa perquè no en tenim cap impressió. En Hume hi ha molt clarament una reivindicació de:</a:t>
            </a:r>
          </a:p>
          <a:p>
            <a:pPr marL="0" indent="0">
              <a:buNone/>
            </a:pPr>
            <a:endParaRPr lang="ca-ES" sz="1800" dirty="0" smtClean="0"/>
          </a:p>
          <a:p>
            <a:r>
              <a:rPr lang="ca-ES" sz="1800" dirty="0" smtClean="0"/>
              <a:t>Escepticisme -&gt; En la teoria del coneixement implica:</a:t>
            </a:r>
          </a:p>
          <a:p>
            <a:pPr marL="0" indent="0">
              <a:buNone/>
            </a:pPr>
            <a:r>
              <a:rPr lang="ca-ES" sz="1800" dirty="0" smtClean="0"/>
              <a:t>1.- Revisar el criteri de veritat, a través del "Principi de la còpia": només és veritat aquella idea que sabem de quina impressió prové.</a:t>
            </a:r>
          </a:p>
          <a:p>
            <a:pPr marL="0" indent="0">
              <a:buNone/>
            </a:pPr>
            <a:r>
              <a:rPr lang="ca-ES" sz="1800" dirty="0" smtClean="0"/>
              <a:t>2.- Fer la crítica a les idees de substància i causa, que no proven de cap impressió sensible.</a:t>
            </a:r>
          </a:p>
          <a:p>
            <a:pPr marL="0" indent="0">
              <a:buNone/>
            </a:pPr>
            <a:r>
              <a:rPr lang="ca-ES" sz="1800" dirty="0" smtClean="0"/>
              <a:t>3.- Considerar pseudoconceptes: Jo, Déu, Món (Descartes-&gt; idees innates, produccions de la ment).</a:t>
            </a:r>
          </a:p>
          <a:p>
            <a:endParaRPr lang="ca-ES" sz="1400" dirty="0" smtClean="0"/>
          </a:p>
        </p:txBody>
      </p:sp>
    </p:spTree>
    <p:extLst>
      <p:ext uri="{BB962C8B-B14F-4D97-AF65-F5344CB8AC3E}">
        <p14:creationId xmlns:p14="http://schemas.microsoft.com/office/powerpoint/2010/main" val="22908635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descr="DSC_0350.JPG"/>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l="2711" t="4322" r="2703" b="2846"/>
          <a:stretch/>
        </p:blipFill>
        <p:spPr>
          <a:xfrm>
            <a:off x="-5118" y="559836"/>
            <a:ext cx="9111140" cy="5029404"/>
          </a:xfrm>
        </p:spPr>
      </p:pic>
      <p:sp>
        <p:nvSpPr>
          <p:cNvPr id="5" name="CuadroTexto 4"/>
          <p:cNvSpPr txBox="1"/>
          <p:nvPr/>
        </p:nvSpPr>
        <p:spPr>
          <a:xfrm>
            <a:off x="7092280" y="1196752"/>
            <a:ext cx="1728192" cy="276999"/>
          </a:xfrm>
          <a:prstGeom prst="rect">
            <a:avLst/>
          </a:prstGeom>
          <a:solidFill>
            <a:schemeClr val="bg1"/>
          </a:solidFill>
        </p:spPr>
        <p:txBody>
          <a:bodyPr wrap="square" rtlCol="0">
            <a:spAutoFit/>
          </a:bodyPr>
          <a:lstStyle/>
          <a:p>
            <a:r>
              <a:rPr lang="ca-ES" sz="1200" dirty="0" smtClean="0"/>
              <a:t>QÜESTIONS DE FET</a:t>
            </a:r>
            <a:endParaRPr lang="ca-ES" sz="1200" dirty="0"/>
          </a:p>
        </p:txBody>
      </p:sp>
    </p:spTree>
    <p:extLst>
      <p:ext uri="{BB962C8B-B14F-4D97-AF65-F5344CB8AC3E}">
        <p14:creationId xmlns:p14="http://schemas.microsoft.com/office/powerpoint/2010/main" val="28126881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sz="4200" dirty="0" smtClean="0"/>
              <a:t>Relacions d’idees i qüestions de fet</a:t>
            </a:r>
            <a:endParaRPr lang="ca-ES" sz="4200" dirty="0"/>
          </a:p>
        </p:txBody>
      </p:sp>
      <p:sp>
        <p:nvSpPr>
          <p:cNvPr id="3" name="Marcador de contenido 2"/>
          <p:cNvSpPr>
            <a:spLocks noGrp="1"/>
          </p:cNvSpPr>
          <p:nvPr>
            <p:ph idx="1"/>
          </p:nvPr>
        </p:nvSpPr>
        <p:spPr>
          <a:xfrm>
            <a:off x="323528" y="1196752"/>
            <a:ext cx="8229600" cy="4641379"/>
          </a:xfrm>
        </p:spPr>
        <p:txBody>
          <a:bodyPr/>
          <a:lstStyle/>
          <a:p>
            <a:r>
              <a:rPr lang="ca-ES" sz="1400" smtClean="0"/>
              <a:t>Distinció que </a:t>
            </a:r>
            <a:r>
              <a:rPr lang="ca-ES" sz="1400" b="1" smtClean="0"/>
              <a:t>Hume</a:t>
            </a:r>
            <a:r>
              <a:rPr lang="ca-ES" sz="1400" smtClean="0"/>
              <a:t> estableix entre les dues classes d'</a:t>
            </a:r>
            <a:r>
              <a:rPr lang="ca-ES" sz="1400" b="1" smtClean="0"/>
              <a:t>enunciats</a:t>
            </a:r>
            <a:r>
              <a:rPr lang="ca-ES" sz="1400" smtClean="0"/>
              <a:t> que són objecte dels nostres </a:t>
            </a:r>
            <a:r>
              <a:rPr lang="ca-ES" sz="1400" b="1" smtClean="0"/>
              <a:t>raonaments</a:t>
            </a:r>
            <a:r>
              <a:rPr lang="ca-ES" sz="1400" smtClean="0"/>
              <a:t>, o que poden considerar-se continguts de la nostra consciència (tipus d’objectes del coneixement o objectes de la raó )</a:t>
            </a:r>
          </a:p>
          <a:p>
            <a:pPr marL="0" indent="0">
              <a:buNone/>
            </a:pPr>
            <a:r>
              <a:rPr lang="ca-ES" sz="1400" dirty="0" smtClean="0"/>
              <a:t/>
            </a:r>
            <a:br>
              <a:rPr lang="ca-ES" sz="1400" dirty="0" smtClean="0"/>
            </a:br>
            <a:r>
              <a:rPr lang="ca-ES" sz="1400" dirty="0" smtClean="0"/>
              <a:t>Tots els objectes de la raó i investigació humana poden, naturalment, dividir-se en dos grups, a saber: </a:t>
            </a:r>
            <a:r>
              <a:rPr lang="ca-ES" sz="1400" i="1" dirty="0" smtClean="0"/>
              <a:t>relacions d'idees i qüestions de fet</a:t>
            </a:r>
            <a:r>
              <a:rPr lang="ca-ES" sz="1400" dirty="0" smtClean="0"/>
              <a:t>; a la primera classe pertanyen les ciències de la geometria, àlgebra i aritmètica i, en resum, tota afirmació que és intuïtiva o demostrativament certa. Que </a:t>
            </a:r>
            <a:r>
              <a:rPr lang="ca-ES" sz="1400" i="1" dirty="0" smtClean="0"/>
              <a:t>el quadrat de la hipotenusa és igual al quadrat dels dos costats</a:t>
            </a:r>
            <a:r>
              <a:rPr lang="ca-ES" sz="1400" dirty="0" smtClean="0"/>
              <a:t> és una proposició que expressa la relació entre aquestes parts del triangle. Que </a:t>
            </a:r>
            <a:r>
              <a:rPr lang="ca-ES" sz="1400" i="1" dirty="0" smtClean="0"/>
              <a:t>tres vegades cinc és igual a la meitat de trenta</a:t>
            </a:r>
            <a:r>
              <a:rPr lang="ca-ES" sz="1400" dirty="0" smtClean="0"/>
              <a:t> expressa una relació entre aquests nombres. Les proposicions d'aquesta classe poden descobrir-se per la mera operació del pensament, independentment del que pugui existir en qualsevol part de l'univers. Encara que mai hi hagués hagut un cercle o un triangle en la naturalesa, les veritats demostrades per Euclides conservarien sempre la seva certesa i evidència. </a:t>
            </a:r>
          </a:p>
          <a:p>
            <a:pPr marL="0" indent="0">
              <a:buNone/>
            </a:pPr>
            <a:r>
              <a:rPr lang="ca-ES" sz="1400" dirty="0" smtClean="0"/>
              <a:t>No són esbrinades de la mateixa manera les qüestions de fet, els segons objectes de la raó humana; ni la nostra evidència de la seva veritat, per molt gran que sigui, és de la mateixa naturalesa que la precedent. El contrari de qualsevol qüestió de fet és, en qualsevol cas, possible, perquè mai pot implicar una contradicció, i és concebut per la ment amb la mateixa facilitat i distinció que si fos totalment ajustat a la realitat. Que </a:t>
            </a:r>
            <a:r>
              <a:rPr lang="ca-ES" sz="1400" i="1" dirty="0" smtClean="0"/>
              <a:t>el sol no sortirà demà</a:t>
            </a:r>
            <a:r>
              <a:rPr lang="ca-ES" sz="1400" dirty="0" smtClean="0"/>
              <a:t> no és una proposició menys intel·ligible ni implica major contradicció que l'afirmació «sortirà demà». En va, doncs, intentaríem demostrar la seva falsedat. Si fos demostrativament falsa, implicaria una contradicció i mai podria ser concebuda distintament per la ment. </a:t>
            </a:r>
            <a:endParaRPr lang="ca-ES" sz="1400" dirty="0"/>
          </a:p>
          <a:p>
            <a:pPr marL="0" indent="0">
              <a:buNone/>
            </a:pPr>
            <a:r>
              <a:rPr lang="ca-ES" sz="1400" i="1" dirty="0" smtClean="0"/>
              <a:t/>
            </a:r>
            <a:br>
              <a:rPr lang="ca-ES" sz="1400" i="1" dirty="0" smtClean="0"/>
            </a:br>
            <a:r>
              <a:rPr lang="ca-ES" sz="1400" i="1" dirty="0" smtClean="0"/>
              <a:t>Investigació sobre el coneixement humà</a:t>
            </a:r>
            <a:r>
              <a:rPr lang="ca-ES" sz="1400" dirty="0" smtClean="0"/>
              <a:t>, Secció IV, part I</a:t>
            </a:r>
            <a:endParaRPr lang="ca-ES" sz="1400" dirty="0"/>
          </a:p>
        </p:txBody>
      </p:sp>
    </p:spTree>
    <p:extLst>
      <p:ext uri="{BB962C8B-B14F-4D97-AF65-F5344CB8AC3E}">
        <p14:creationId xmlns:p14="http://schemas.microsoft.com/office/powerpoint/2010/main" val="32502491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smtClean="0"/>
              <a:t>El problema de la causalitat</a:t>
            </a:r>
            <a:endParaRPr lang="ca-ES"/>
          </a:p>
        </p:txBody>
      </p:sp>
      <p:sp>
        <p:nvSpPr>
          <p:cNvPr id="3" name="Marcador de contenido 2"/>
          <p:cNvSpPr>
            <a:spLocks noGrp="1"/>
          </p:cNvSpPr>
          <p:nvPr>
            <p:ph idx="1"/>
          </p:nvPr>
        </p:nvSpPr>
        <p:spPr>
          <a:xfrm>
            <a:off x="107504" y="980729"/>
            <a:ext cx="8856984" cy="4752528"/>
          </a:xfrm>
        </p:spPr>
        <p:txBody>
          <a:bodyPr/>
          <a:lstStyle/>
          <a:p>
            <a:r>
              <a:rPr lang="ca-ES" sz="1800" dirty="0" smtClean="0"/>
              <a:t>Importància de la idea de causalitat necessària en la filosofia, antecedents: Aristòtil, filosofia escolàstica, Descartes, Locke, Berkeley... i en la nova ciència-&gt; possibilitat de   predir.</a:t>
            </a:r>
          </a:p>
          <a:p>
            <a:r>
              <a:rPr lang="ca-ES" sz="1800" dirty="0" smtClean="0"/>
              <a:t>El principi de causalitat respon a: tot efecte es correspon a una causa determinada (Aristòtil) per tant estableix una relació causa-efecte necessària entre els esdeveniments que succeeixen en el món. </a:t>
            </a:r>
          </a:p>
          <a:p>
            <a:r>
              <a:rPr lang="ca-ES" sz="1800" dirty="0" smtClean="0"/>
              <a:t>Quan expliquem els fets establim relacions de causa-efecte. Però, és legítima aquesta relació? Prové d’alguna impressió? És el resultat d’una </a:t>
            </a:r>
            <a:r>
              <a:rPr lang="ca-ES" sz="1800" b="1" dirty="0" smtClean="0"/>
              <a:t>connexió necessària*</a:t>
            </a:r>
            <a:r>
              <a:rPr lang="ca-ES" sz="1800" dirty="0" smtClean="0"/>
              <a:t> entre els fenòmens? </a:t>
            </a:r>
          </a:p>
          <a:p>
            <a:pPr marL="0" indent="0">
              <a:buNone/>
            </a:pPr>
            <a:r>
              <a:rPr lang="ca-ES" sz="1800" dirty="0" smtClean="0"/>
              <a:t>Hume-&gt; no podem tenir cap coneixement sobre el futur, perquè no tenim impressions sobre el futur.</a:t>
            </a:r>
          </a:p>
          <a:p>
            <a:pPr marL="0" indent="0">
              <a:buNone/>
            </a:pPr>
            <a:r>
              <a:rPr lang="ca-ES" sz="1800" dirty="0" smtClean="0"/>
              <a:t>No tenim una impressió que correspongui aquesta idea de connexió necessària entre dos fenòmens. A -&gt; B </a:t>
            </a:r>
            <a:br>
              <a:rPr lang="ca-ES" sz="1800" dirty="0" smtClean="0"/>
            </a:br>
            <a:r>
              <a:rPr lang="ca-ES" sz="1800" dirty="0" smtClean="0"/>
              <a:t/>
            </a:r>
            <a:br>
              <a:rPr lang="ca-ES" sz="1800" dirty="0" smtClean="0"/>
            </a:br>
            <a:r>
              <a:rPr lang="ca-ES" sz="1800" dirty="0" smtClean="0"/>
              <a:t>La causalitat no és cap llei interna de les coses, prové de l'hàbit i el costum acumulat; no hi ha causalitat necessària, hi ha simplement successió temporal.</a:t>
            </a:r>
            <a:endParaRPr lang="ca-ES" sz="1800" dirty="0"/>
          </a:p>
        </p:txBody>
      </p:sp>
      <p:sp>
        <p:nvSpPr>
          <p:cNvPr id="4" name="CuadroTexto 3"/>
          <p:cNvSpPr txBox="1"/>
          <p:nvPr/>
        </p:nvSpPr>
        <p:spPr>
          <a:xfrm>
            <a:off x="118272" y="5877272"/>
            <a:ext cx="6109912" cy="646331"/>
          </a:xfrm>
          <a:prstGeom prst="rect">
            <a:avLst/>
          </a:prstGeom>
          <a:noFill/>
        </p:spPr>
        <p:txBody>
          <a:bodyPr wrap="square" rtlCol="0">
            <a:spAutoFit/>
          </a:bodyPr>
          <a:lstStyle/>
          <a:p>
            <a:r>
              <a:rPr lang="ca-ES" dirty="0" smtClean="0">
                <a:solidFill>
                  <a:schemeClr val="bg1"/>
                </a:solidFill>
              </a:rPr>
              <a:t>*</a:t>
            </a:r>
            <a:r>
              <a:rPr lang="ca-ES" dirty="0">
                <a:solidFill>
                  <a:schemeClr val="bg1"/>
                </a:solidFill>
              </a:rPr>
              <a:t>Unió inevitable entre fenòmens: si no passa A aleshores no esdevé B, si A esdevé B)</a:t>
            </a:r>
            <a:endParaRPr lang="es-ES" dirty="0">
              <a:solidFill>
                <a:schemeClr val="bg1"/>
              </a:solidFill>
            </a:endParaRPr>
          </a:p>
        </p:txBody>
      </p:sp>
    </p:spTree>
    <p:extLst>
      <p:ext uri="{BB962C8B-B14F-4D97-AF65-F5344CB8AC3E}">
        <p14:creationId xmlns:p14="http://schemas.microsoft.com/office/powerpoint/2010/main" val="8823704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44624"/>
            <a:ext cx="8229600" cy="850106"/>
          </a:xfrm>
        </p:spPr>
        <p:txBody>
          <a:bodyPr/>
          <a:lstStyle/>
          <a:p>
            <a:r>
              <a:rPr lang="ca-ES" sz="3000" dirty="0" smtClean="0"/>
              <a:t>Dit d’una altra manera</a:t>
            </a:r>
            <a:br>
              <a:rPr lang="ca-ES" sz="3000" dirty="0" smtClean="0"/>
            </a:br>
            <a:r>
              <a:rPr lang="ca-ES" sz="3000" dirty="0" smtClean="0"/>
              <a:t>CRÍTICA AL PRINCIPI DE CAUSALITAT </a:t>
            </a:r>
            <a:endParaRPr lang="ca-ES" sz="3000" dirty="0"/>
          </a:p>
        </p:txBody>
      </p:sp>
      <p:sp>
        <p:nvSpPr>
          <p:cNvPr id="3" name="Marcador de contenido 2"/>
          <p:cNvSpPr>
            <a:spLocks noGrp="1"/>
          </p:cNvSpPr>
          <p:nvPr>
            <p:ph idx="1"/>
          </p:nvPr>
        </p:nvSpPr>
        <p:spPr>
          <a:xfrm>
            <a:off x="0" y="1052737"/>
            <a:ext cx="9036496" cy="4752527"/>
          </a:xfrm>
        </p:spPr>
        <p:txBody>
          <a:bodyPr/>
          <a:lstStyle/>
          <a:p>
            <a:r>
              <a:rPr lang="ca-ES" sz="1800" dirty="0" smtClean="0"/>
              <a:t>La connexió que suposem entre A i B és fruït de la imaginació i només és justificable per l‘HÀBIT i el COSTUM. Establim una relació de semblança que ens indueix a esperar efectes semblants que hem observat en el passat.</a:t>
            </a:r>
          </a:p>
          <a:p>
            <a:r>
              <a:rPr lang="ca-ES" sz="1800" dirty="0" smtClean="0"/>
              <a:t>Apliquem el principi de la INDUCCIÓ: a partir d’uns fets inferim conclusions generals i fem prediccions sobre el futur. Tot raonament sobre l’experiència, diu Hume, es basa en la suposició segons la qual la naturalesa transcorre d’una manera uniforme. Però aquest supòsit no té cap base racional; és només una CREENÇA, a causa de l’observació d’una conjunció constant de fets en l’experiència. A la idea de «causa», que apliquem a fets dels quals diem «A és causa de B» no correspon cap altra impressió sensible que la presència contigua a l’espai i successiva en el temps de A (causa) i B (efecte)</a:t>
            </a:r>
          </a:p>
          <a:p>
            <a:r>
              <a:rPr lang="ca-ES" sz="1800" dirty="0" smtClean="0"/>
              <a:t>Però, en realitat, a la idea de causa li atribuïm una altra característica que és la de connexió constant entre A i B. Aquesta idea no correspon a cap impressió sensible , és només fruit de l’associació d’idees produïda pel costum o hàbit d’observar que «sempre que A, llavors B», o bé que «no es produeix B, si no existeix prèviament A». Tenim per costum associar el que hem observat que es produeix repetidament, i traduïm l’associació com una connexió necessària.</a:t>
            </a:r>
            <a:endParaRPr lang="ca-ES" sz="1800" dirty="0"/>
          </a:p>
        </p:txBody>
      </p:sp>
    </p:spTree>
    <p:extLst>
      <p:ext uri="{BB962C8B-B14F-4D97-AF65-F5344CB8AC3E}">
        <p14:creationId xmlns:p14="http://schemas.microsoft.com/office/powerpoint/2010/main" val="28263883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smtClean="0"/>
              <a:t>Cr</a:t>
            </a:r>
            <a:r>
              <a:rPr lang="ca-ES" smtClean="0"/>
              <a:t>ítica a la idea de Substància</a:t>
            </a:r>
            <a:endParaRPr lang="ca-ES"/>
          </a:p>
        </p:txBody>
      </p:sp>
      <p:sp>
        <p:nvSpPr>
          <p:cNvPr id="3" name="Marcador de contenido 2"/>
          <p:cNvSpPr>
            <a:spLocks noGrp="1"/>
          </p:cNvSpPr>
          <p:nvPr>
            <p:ph idx="1"/>
          </p:nvPr>
        </p:nvSpPr>
        <p:spPr>
          <a:xfrm>
            <a:off x="107504" y="1052736"/>
            <a:ext cx="8928992" cy="4824537"/>
          </a:xfrm>
        </p:spPr>
        <p:txBody>
          <a:bodyPr/>
          <a:lstStyle/>
          <a:p>
            <a:pPr marL="0" indent="0">
              <a:buNone/>
            </a:pPr>
            <a:r>
              <a:rPr lang="ca-ES" sz="1600" dirty="0" smtClean="0"/>
              <a:t>Hume critica els plantejaments filos</a:t>
            </a:r>
            <a:r>
              <a:rPr lang="ca-ES" sz="1600" dirty="0" smtClean="0"/>
              <a:t>ò</a:t>
            </a:r>
            <a:r>
              <a:rPr lang="ca-ES" sz="1600" dirty="0" smtClean="0"/>
              <a:t>fics sobretot els dels racionalistes que utilitzen el concepte de </a:t>
            </a:r>
            <a:r>
              <a:rPr lang="ca-ES" sz="1600" b="1" dirty="0" smtClean="0"/>
              <a:t>substància </a:t>
            </a:r>
            <a:r>
              <a:rPr lang="ca-ES" sz="1600" dirty="0" smtClean="0"/>
              <a:t>com quelcom que existeix per si mateixa i no necessita res més per a </a:t>
            </a:r>
            <a:r>
              <a:rPr lang="ca-ES" sz="1600" dirty="0" smtClean="0"/>
              <a:t>ésser</a:t>
            </a:r>
            <a:r>
              <a:rPr lang="ca-ES" sz="1600" dirty="0" smtClean="0"/>
              <a:t>. </a:t>
            </a:r>
            <a:br>
              <a:rPr lang="ca-ES" sz="1600" dirty="0" smtClean="0"/>
            </a:br>
            <a:endParaRPr lang="ca-ES" sz="1600" dirty="0" smtClean="0"/>
          </a:p>
          <a:p>
            <a:pPr marL="0" indent="0">
              <a:buNone/>
            </a:pPr>
            <a:r>
              <a:rPr lang="ca-ES" sz="1600" dirty="0" smtClean="0"/>
              <a:t>Per a fer-ho Hume hi aplica el </a:t>
            </a:r>
            <a:r>
              <a:rPr lang="ca-ES" sz="1600" b="1" dirty="0" smtClean="0"/>
              <a:t>principi de còpia</a:t>
            </a:r>
            <a:r>
              <a:rPr lang="ca-ES" sz="1600" dirty="0" smtClean="0"/>
              <a:t>. Si busquem de quina impressió o impressions deriva la idea de substància trobem que no en tenim cap, és a dir, no hem percebut res a trav</a:t>
            </a:r>
            <a:r>
              <a:rPr lang="ca-ES" sz="1600" dirty="0" smtClean="0"/>
              <a:t>és dels nostres sentits, de l’experiència, que </a:t>
            </a:r>
            <a:r>
              <a:rPr lang="ca-ES" sz="1600" dirty="0" smtClean="0"/>
              <a:t>pugui donar lloc a aquesta idea. I com que, segons Hume, tota idea ha d’anar precedida, en últim terme, d’una impressió, allò que anomenem substància no és res més que “</a:t>
            </a:r>
            <a:r>
              <a:rPr lang="ca-ES" sz="1600" b="1" dirty="0" smtClean="0"/>
              <a:t>una col·lecció d'idees simples que són unides per la imaginació i que tenen un nom assignat</a:t>
            </a:r>
            <a:r>
              <a:rPr lang="ca-ES" sz="1600" dirty="0" smtClean="0"/>
              <a:t>.” </a:t>
            </a:r>
          </a:p>
          <a:p>
            <a:pPr marL="0" indent="0">
              <a:buNone/>
            </a:pPr>
            <a:r>
              <a:rPr lang="ca-ES" sz="1600" dirty="0" smtClean="0"/>
              <a:t>Hume matisa i ens diu que això és així, perquè “</a:t>
            </a:r>
            <a:r>
              <a:rPr lang="ca-ES" sz="1600" b="1" dirty="0" smtClean="0"/>
              <a:t>tenim impressions de les qualitats de les coses, no de les coses en sí</a:t>
            </a:r>
            <a:r>
              <a:rPr lang="ca-ES" sz="1600" dirty="0" smtClean="0"/>
              <a:t>”. El que passa és que la nostra ment associa un conjunt d'impressions simultànies i produeix la idea d'una cosa que existeix com a suport, la substància. Però, Hume considera que aquesta activitat de la ment no és fonament suficient per afirmar-ne la seva </a:t>
            </a:r>
            <a:r>
              <a:rPr lang="ca-ES" sz="1600" smtClean="0"/>
              <a:t>exist</a:t>
            </a:r>
            <a:r>
              <a:rPr lang="ca-ES" sz="1600" smtClean="0"/>
              <a:t>ència.</a:t>
            </a:r>
            <a:r>
              <a:rPr lang="ca-ES" sz="1600" smtClean="0"/>
              <a:t> </a:t>
            </a:r>
            <a:r>
              <a:rPr lang="ca-ES" sz="1600" dirty="0" smtClean="0"/>
              <a:t/>
            </a:r>
            <a:br>
              <a:rPr lang="ca-ES" sz="1600" dirty="0" smtClean="0"/>
            </a:br>
            <a:r>
              <a:rPr lang="ca-ES" sz="1600" dirty="0" smtClean="0"/>
              <a:t/>
            </a:r>
            <a:br>
              <a:rPr lang="ca-ES" sz="1600" dirty="0" smtClean="0"/>
            </a:br>
            <a:r>
              <a:rPr lang="ca-ES" sz="1600" dirty="0" smtClean="0"/>
              <a:t>Des de la perspectiva dels filòsofs racionalistes, la idea de substància servia per definir el món material (substància extensa), Déu (substància infinita), i el jo (substància pensant). Hume com que ha tractat que la substància només és un nom que donem a un feix d’impressions replanteja l’existència del món extern, de Déu i del jo.</a:t>
            </a:r>
          </a:p>
          <a:p>
            <a:endParaRPr lang="ca-ES" dirty="0"/>
          </a:p>
        </p:txBody>
      </p:sp>
    </p:spTree>
    <p:extLst>
      <p:ext uri="{BB962C8B-B14F-4D97-AF65-F5344CB8AC3E}">
        <p14:creationId xmlns:p14="http://schemas.microsoft.com/office/powerpoint/2010/main" val="460907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sz="4800" b="1" dirty="0" smtClean="0"/>
              <a:t>Empirisme</a:t>
            </a:r>
            <a:endParaRPr lang="ca-ES" dirty="0"/>
          </a:p>
        </p:txBody>
      </p:sp>
      <p:sp>
        <p:nvSpPr>
          <p:cNvPr id="3" name="Marcador de contenido 2"/>
          <p:cNvSpPr>
            <a:spLocks noGrp="1"/>
          </p:cNvSpPr>
          <p:nvPr>
            <p:ph idx="1"/>
          </p:nvPr>
        </p:nvSpPr>
        <p:spPr>
          <a:xfrm>
            <a:off x="251520" y="1124744"/>
            <a:ext cx="8784976" cy="4536503"/>
          </a:xfrm>
        </p:spPr>
        <p:txBody>
          <a:bodyPr>
            <a:normAutofit/>
          </a:bodyPr>
          <a:lstStyle/>
          <a:p>
            <a:pPr marL="0" indent="0">
              <a:buNone/>
            </a:pPr>
            <a:r>
              <a:rPr lang="en-GB" dirty="0"/>
              <a:t/>
            </a:r>
            <a:br>
              <a:rPr lang="en-GB" dirty="0"/>
            </a:br>
            <a:endParaRPr lang="ca-ES" dirty="0" smtClean="0"/>
          </a:p>
        </p:txBody>
      </p:sp>
      <p:sp>
        <p:nvSpPr>
          <p:cNvPr id="4" name="CuadroTexto 3"/>
          <p:cNvSpPr txBox="1"/>
          <p:nvPr/>
        </p:nvSpPr>
        <p:spPr>
          <a:xfrm>
            <a:off x="179512" y="1124744"/>
            <a:ext cx="8208912" cy="5078313"/>
          </a:xfrm>
          <a:prstGeom prst="rect">
            <a:avLst/>
          </a:prstGeom>
          <a:noFill/>
        </p:spPr>
        <p:txBody>
          <a:bodyPr wrap="square" rtlCol="0">
            <a:spAutoFit/>
          </a:bodyPr>
          <a:lstStyle/>
          <a:p>
            <a:r>
              <a:rPr lang="ca-ES" sz="2000" dirty="0" smtClean="0"/>
              <a:t>L'Empirisme és un moviment filosòfic que es desenvolupa a la segona meitat del s. XVII i durant tot el s. XVIII  a les Illes Britàniques. Formen part d'aquest moviment: LOCKE, BERKELEY, HUME.</a:t>
            </a:r>
            <a:br>
              <a:rPr lang="ca-ES" sz="2000" dirty="0" smtClean="0"/>
            </a:br>
            <a:r>
              <a:rPr lang="ca-ES" sz="2000" dirty="0" smtClean="0"/>
              <a:t>L’empirisme NO és una teoria filosòfica segons la qual l’experiència és més important que la raó. Més aviat al contrari, sense raó (capacitat racional) no hi hauria cap tipus de coneixement. El que els empiristes volen analitzar és “com” s’origina la raó, com s’origina el coneixement?</a:t>
            </a:r>
          </a:p>
          <a:p>
            <a:r>
              <a:rPr lang="ca-ES" sz="2000" dirty="0" smtClean="0"/>
              <a:t>No hi ha cap coneixement que pugui ser independent de l'experiència, no hi ha cap coneixement que pugui ser independent de les dades sensibles. La raó s’origina doncs a partir de l’experiència sensible. La ment només reelabora en forma d’idees la informació que prové dels sentits.</a:t>
            </a:r>
          </a:p>
          <a:p>
            <a:r>
              <a:rPr lang="ca-ES" sz="2000" dirty="0" smtClean="0"/>
              <a:t>Axiomes centrals:</a:t>
            </a:r>
          </a:p>
          <a:p>
            <a:r>
              <a:rPr lang="ca-ES" sz="2000" i="1" dirty="0" smtClean="0"/>
              <a:t>White paper</a:t>
            </a:r>
            <a:r>
              <a:rPr lang="ca-ES" sz="2000" dirty="0" smtClean="0"/>
              <a:t> -&gt; tabula rasa</a:t>
            </a:r>
          </a:p>
          <a:p>
            <a:r>
              <a:rPr lang="ca-ES" sz="2000" dirty="0" smtClean="0"/>
              <a:t>Innatisme no existeix.</a:t>
            </a:r>
          </a:p>
          <a:p>
            <a:endParaRPr lang="ca-ES" sz="2400" dirty="0"/>
          </a:p>
        </p:txBody>
      </p:sp>
    </p:spTree>
    <p:extLst>
      <p:ext uri="{BB962C8B-B14F-4D97-AF65-F5344CB8AC3E}">
        <p14:creationId xmlns:p14="http://schemas.microsoft.com/office/powerpoint/2010/main" val="196460194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John Locke (1632 </a:t>
            </a:r>
            <a:r>
              <a:rPr lang="mr-IN" dirty="0" smtClean="0"/>
              <a:t>–</a:t>
            </a:r>
            <a:r>
              <a:rPr lang="ca-ES" dirty="0" smtClean="0"/>
              <a:t> 1704)</a:t>
            </a:r>
            <a:endParaRPr lang="ca-ES" dirty="0"/>
          </a:p>
        </p:txBody>
      </p:sp>
      <p:sp>
        <p:nvSpPr>
          <p:cNvPr id="3" name="Marcador de contenido 2"/>
          <p:cNvSpPr>
            <a:spLocks noGrp="1"/>
          </p:cNvSpPr>
          <p:nvPr>
            <p:ph idx="1"/>
          </p:nvPr>
        </p:nvSpPr>
        <p:spPr>
          <a:xfrm>
            <a:off x="107504" y="1052736"/>
            <a:ext cx="9036496" cy="4896544"/>
          </a:xfrm>
        </p:spPr>
        <p:txBody>
          <a:bodyPr/>
          <a:lstStyle/>
          <a:p>
            <a:r>
              <a:rPr lang="ca-ES" sz="1800" u="sng" dirty="0" smtClean="0"/>
              <a:t>Assaig sobre l’enteniment humà -&gt; </a:t>
            </a:r>
            <a:r>
              <a:rPr lang="ca-ES" sz="1800" dirty="0" smtClean="0"/>
              <a:t>Teoria del coneixement</a:t>
            </a:r>
          </a:p>
          <a:p>
            <a:r>
              <a:rPr lang="ca-ES" sz="1800" u="sng" dirty="0" smtClean="0"/>
              <a:t>Segon tractat sobre el govern civil -&gt;</a:t>
            </a:r>
            <a:r>
              <a:rPr lang="ca-ES" sz="1800" dirty="0" smtClean="0"/>
              <a:t> Teoria política</a:t>
            </a:r>
          </a:p>
          <a:p>
            <a:endParaRPr lang="ca-ES" sz="1800" dirty="0"/>
          </a:p>
          <a:p>
            <a:r>
              <a:rPr lang="ca-ES" sz="1800" dirty="0" smtClean="0"/>
              <a:t>Obra iniciàtica -&gt; la raó no és autònoma ni infal·lible i treballa amb el material de l’experiència (límit i garantia de l’èxit del coneixement)</a:t>
            </a:r>
          </a:p>
          <a:p>
            <a:r>
              <a:rPr lang="ca-ES" sz="1800" dirty="0" smtClean="0"/>
              <a:t>Les idees són el contingut bàsic sobre el qual treballa l’enteniment.</a:t>
            </a:r>
          </a:p>
          <a:p>
            <a:r>
              <a:rPr lang="ca-ES" sz="1800" dirty="0" smtClean="0"/>
              <a:t>Conèixer és estudiar els mecanismes psicològics d’associació i combinació d’idees -&gt; </a:t>
            </a:r>
            <a:r>
              <a:rPr lang="ca-ES" sz="1800" b="1" dirty="0" smtClean="0"/>
              <a:t>Psicologisme</a:t>
            </a:r>
            <a:r>
              <a:rPr lang="ca-ES" sz="1800" dirty="0" smtClean="0"/>
              <a:t>.</a:t>
            </a:r>
            <a:br>
              <a:rPr lang="ca-ES" sz="1800" dirty="0" smtClean="0"/>
            </a:br>
            <a:r>
              <a:rPr lang="ca-ES" sz="1800" dirty="0" smtClean="0"/>
              <a:t/>
            </a:r>
            <a:br>
              <a:rPr lang="ca-ES" sz="1800" dirty="0" smtClean="0"/>
            </a:br>
            <a:r>
              <a:rPr lang="ca-ES" sz="1800" dirty="0" smtClean="0"/>
              <a:t>- Si l’experiència externa/interna és l’única font del nostre coneixement aquest està limitat. Pel que fa:</a:t>
            </a:r>
          </a:p>
          <a:p>
            <a:pPr marL="914400" lvl="2" indent="0">
              <a:buNone/>
            </a:pPr>
            <a:r>
              <a:rPr lang="ca-ES" sz="1200" dirty="0" smtClean="0"/>
              <a:t>La </a:t>
            </a:r>
            <a:r>
              <a:rPr lang="ca-ES" sz="1200" b="1" dirty="0" smtClean="0"/>
              <a:t>Gènesi</a:t>
            </a:r>
            <a:r>
              <a:rPr lang="ca-ES" sz="1200" dirty="0" smtClean="0"/>
              <a:t>: el coneixement mai és innat sempre s’origina a partir de l’experiència.</a:t>
            </a:r>
            <a:br>
              <a:rPr lang="ca-ES" sz="1200" dirty="0" smtClean="0"/>
            </a:br>
            <a:r>
              <a:rPr lang="ca-ES" sz="1200" b="1" dirty="0" smtClean="0"/>
              <a:t>Extensió</a:t>
            </a:r>
            <a:r>
              <a:rPr lang="ca-ES" sz="1200" dirty="0" smtClean="0"/>
              <a:t>: el coneixement no pot anar més enllà del que ens proporciona la nostra experiència.</a:t>
            </a:r>
            <a:br>
              <a:rPr lang="ca-ES" sz="1200" dirty="0" smtClean="0"/>
            </a:br>
            <a:r>
              <a:rPr lang="ca-ES" sz="1200" b="1" dirty="0" smtClean="0"/>
              <a:t>Certesa</a:t>
            </a:r>
            <a:r>
              <a:rPr lang="ca-ES" sz="1200" dirty="0" smtClean="0"/>
              <a:t>: només podem posseir certesa sobre allò que està dins dels límits de l’experiència.</a:t>
            </a:r>
            <a:br>
              <a:rPr lang="ca-ES" sz="1200" dirty="0" smtClean="0"/>
            </a:br>
            <a:endParaRPr lang="ca-ES" sz="1200" dirty="0" smtClean="0"/>
          </a:p>
          <a:p>
            <a:pPr lvl="2"/>
            <a:r>
              <a:rPr lang="ca-ES" sz="1400" dirty="0" smtClean="0"/>
              <a:t>Conseqüències: Mai podrem conèixer directament la REALITAT, el que coneixem no són les coses reals sinó la manera com la nostra ment les elabora.</a:t>
            </a:r>
            <a:r>
              <a:rPr lang="ca-ES" sz="1000" dirty="0" smtClean="0"/>
              <a:t/>
            </a:r>
            <a:br>
              <a:rPr lang="ca-ES" sz="1000" dirty="0" smtClean="0"/>
            </a:br>
            <a:endParaRPr lang="ca-ES" sz="1000" dirty="0"/>
          </a:p>
        </p:txBody>
      </p:sp>
    </p:spTree>
    <p:extLst>
      <p:ext uri="{BB962C8B-B14F-4D97-AF65-F5344CB8AC3E}">
        <p14:creationId xmlns:p14="http://schemas.microsoft.com/office/powerpoint/2010/main" val="200031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err="1" smtClean="0"/>
              <a:t>J.Locke</a:t>
            </a:r>
            <a:endParaRPr lang="ca-ES" dirty="0"/>
          </a:p>
        </p:txBody>
      </p:sp>
      <p:graphicFrame>
        <p:nvGraphicFramePr>
          <p:cNvPr id="6" name="Marcador de contenido 5"/>
          <p:cNvGraphicFramePr>
            <a:graphicFrameLocks noGrp="1"/>
          </p:cNvGraphicFramePr>
          <p:nvPr>
            <p:ph idx="1"/>
            <p:extLst>
              <p:ext uri="{D42A27DB-BD31-4B8C-83A1-F6EECF244321}">
                <p14:modId xmlns:p14="http://schemas.microsoft.com/office/powerpoint/2010/main" val="2103129346"/>
              </p:ext>
            </p:extLst>
          </p:nvPr>
        </p:nvGraphicFramePr>
        <p:xfrm>
          <a:off x="179512" y="2564904"/>
          <a:ext cx="8496944" cy="30243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CuadroTexto 6"/>
          <p:cNvSpPr txBox="1"/>
          <p:nvPr/>
        </p:nvSpPr>
        <p:spPr>
          <a:xfrm>
            <a:off x="179512" y="1052737"/>
            <a:ext cx="8784976" cy="1708160"/>
          </a:xfrm>
          <a:prstGeom prst="rect">
            <a:avLst/>
          </a:prstGeom>
          <a:noFill/>
        </p:spPr>
        <p:txBody>
          <a:bodyPr wrap="square" rtlCol="0">
            <a:spAutoFit/>
          </a:bodyPr>
          <a:lstStyle/>
          <a:p>
            <a:pPr lvl="0"/>
            <a:r>
              <a:rPr lang="ca-ES" sz="1500" dirty="0" smtClean="0"/>
              <a:t>Les idees no són innates: no hi ha cap contingut previ a l’experiència (no són connaturals a l’enteniment) La ment és </a:t>
            </a:r>
            <a:r>
              <a:rPr lang="ca-ES" sz="1500" i="1" dirty="0" smtClean="0"/>
              <a:t>White Paper.</a:t>
            </a:r>
            <a:r>
              <a:rPr lang="ca-ES" sz="1500" dirty="0" smtClean="0"/>
              <a:t> Qualsevol idea (informació) de la nostra ment prové de l’experiència. Són el contingut de l’enteniment humà. Tot el que és objecte de l’enteniment humà quan pensem són idees (per tant, una imatge, una percepció, una representació també són idees). Locke fa un ús molt ampli del mot ‘idea’; el que li interessa bàsicament és explicar com arriben les idees a la ment i com la ment les elabora.</a:t>
            </a:r>
          </a:p>
          <a:p>
            <a:endParaRPr lang="es-ES" sz="1500" dirty="0"/>
          </a:p>
        </p:txBody>
      </p:sp>
    </p:spTree>
    <p:extLst>
      <p:ext uri="{BB962C8B-B14F-4D97-AF65-F5344CB8AC3E}">
        <p14:creationId xmlns:p14="http://schemas.microsoft.com/office/powerpoint/2010/main" val="4215985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Idees</a:t>
            </a:r>
            <a:endParaRPr lang="ca-ES" dirty="0"/>
          </a:p>
        </p:txBody>
      </p:sp>
      <p:sp>
        <p:nvSpPr>
          <p:cNvPr id="3" name="Marcador de contenido 2"/>
          <p:cNvSpPr>
            <a:spLocks noGrp="1"/>
          </p:cNvSpPr>
          <p:nvPr>
            <p:ph idx="1"/>
          </p:nvPr>
        </p:nvSpPr>
        <p:spPr>
          <a:xfrm>
            <a:off x="0" y="1052737"/>
            <a:ext cx="9144000" cy="4680519"/>
          </a:xfrm>
        </p:spPr>
        <p:txBody>
          <a:bodyPr/>
          <a:lstStyle/>
          <a:p>
            <a:r>
              <a:rPr lang="ca-ES" sz="1600" b="1" dirty="0" smtClean="0"/>
              <a:t>Simples</a:t>
            </a:r>
            <a:r>
              <a:rPr lang="ca-ES" sz="1600" dirty="0" smtClean="0"/>
              <a:t>: provenen de l’experiència i són indivisibles, la ment no pot descompondre en altres més senzilles . Objectives i reals. Són les dades primàries de la nostra experiència. Provenen:</a:t>
            </a:r>
            <a:br>
              <a:rPr lang="ca-ES" sz="1600" dirty="0" smtClean="0"/>
            </a:br>
            <a:r>
              <a:rPr lang="ca-ES" sz="1600" dirty="0" smtClean="0"/>
              <a:t/>
            </a:r>
            <a:br>
              <a:rPr lang="ca-ES" sz="1600" dirty="0" smtClean="0"/>
            </a:br>
            <a:r>
              <a:rPr lang="ca-ES" sz="1600" dirty="0" smtClean="0"/>
              <a:t>-de la Sensació (sentits) idea de vermell</a:t>
            </a:r>
            <a:br>
              <a:rPr lang="ca-ES" sz="1600" dirty="0" smtClean="0"/>
            </a:br>
            <a:r>
              <a:rPr lang="ca-ES" sz="1600" dirty="0" smtClean="0"/>
              <a:t>-de l’Experiència interna-&gt; reflexió, operacions de la ment. Bola de neu, desig...</a:t>
            </a:r>
            <a:br>
              <a:rPr lang="ca-ES" sz="1600" dirty="0" smtClean="0"/>
            </a:br>
            <a:r>
              <a:rPr lang="ca-ES" sz="1600" dirty="0" smtClean="0"/>
              <a:t/>
            </a:r>
            <a:br>
              <a:rPr lang="ca-ES" sz="1600" dirty="0" smtClean="0"/>
            </a:br>
            <a:endParaRPr lang="ca-ES" sz="1600" dirty="0" smtClean="0"/>
          </a:p>
          <a:p>
            <a:r>
              <a:rPr lang="ca-ES" sz="1600" b="1" dirty="0" smtClean="0"/>
              <a:t>Complexes</a:t>
            </a:r>
            <a:r>
              <a:rPr lang="ca-ES" sz="1600" dirty="0" smtClean="0"/>
              <a:t>: L’activitat de la ment consisteix en el procés de transformació de les idees simples en idees complexes. Són producte dels processos d’abstracció, relació i de combinació que realitza la ment quan opera sobre idees simples. En Locke el coneixement implica relacions i les relacions són obra de la ment que les construeix a partir d’idees simples. Poden ser:</a:t>
            </a:r>
          </a:p>
          <a:p>
            <a:pPr marL="457200" lvl="1" indent="0">
              <a:buNone/>
            </a:pPr>
            <a:r>
              <a:rPr lang="ca-ES" sz="1400" dirty="0" smtClean="0"/>
              <a:t>- </a:t>
            </a:r>
            <a:r>
              <a:rPr lang="ca-ES" sz="1400" u="sng" dirty="0" smtClean="0"/>
              <a:t>MODES</a:t>
            </a:r>
            <a:r>
              <a:rPr lang="ca-ES" sz="1400" dirty="0" smtClean="0"/>
              <a:t>: idees complexes que es refereixen a coses que no subsisteixen en elles mateixes sinó en altres (triangle (angle + forma...), temps, robatori. </a:t>
            </a:r>
            <a:br>
              <a:rPr lang="ca-ES" sz="1400" dirty="0" smtClean="0"/>
            </a:br>
            <a:r>
              <a:rPr lang="ca-ES" sz="1400" dirty="0" smtClean="0"/>
              <a:t>- </a:t>
            </a:r>
            <a:r>
              <a:rPr lang="ca-ES" sz="1400" u="sng" dirty="0" smtClean="0"/>
              <a:t>SUBSTÀNCIES</a:t>
            </a:r>
            <a:r>
              <a:rPr lang="ca-ES" sz="1400" dirty="0" smtClean="0"/>
              <a:t>: Idees complexes que es prenen per representar coses particulars que subsisteixen en si mateixes (taula, préssec, rosa). Malgrat que a la ment li costa imaginar l’existència d’idees sense un substrat que les faci subsistir com a tals, la substància com a tal és desconeguda per la ment. </a:t>
            </a:r>
            <a:br>
              <a:rPr lang="ca-ES" sz="1400" dirty="0" smtClean="0"/>
            </a:br>
            <a:r>
              <a:rPr lang="ca-ES" sz="1400" dirty="0" smtClean="0"/>
              <a:t>- </a:t>
            </a:r>
            <a:r>
              <a:rPr lang="ca-ES" sz="1400" u="sng" dirty="0" smtClean="0"/>
              <a:t>RELACIONS</a:t>
            </a:r>
            <a:r>
              <a:rPr lang="ca-ES" sz="1400" dirty="0" smtClean="0"/>
              <a:t>: Idees complexes que neixen de comparar una idea amb una altra (anterioritat, posterioritat, causalitat...). </a:t>
            </a:r>
          </a:p>
        </p:txBody>
      </p:sp>
    </p:spTree>
    <p:extLst>
      <p:ext uri="{BB962C8B-B14F-4D97-AF65-F5344CB8AC3E}">
        <p14:creationId xmlns:p14="http://schemas.microsoft.com/office/powerpoint/2010/main" val="2405503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Idea de Substància</a:t>
            </a:r>
            <a:endParaRPr lang="ca-ES" dirty="0"/>
          </a:p>
        </p:txBody>
      </p:sp>
      <p:sp>
        <p:nvSpPr>
          <p:cNvPr id="3" name="Marcador de contenido 2"/>
          <p:cNvSpPr>
            <a:spLocks noGrp="1"/>
          </p:cNvSpPr>
          <p:nvPr>
            <p:ph idx="1"/>
          </p:nvPr>
        </p:nvSpPr>
        <p:spPr>
          <a:xfrm>
            <a:off x="323528" y="1124745"/>
            <a:ext cx="8496944" cy="4536504"/>
          </a:xfrm>
        </p:spPr>
        <p:txBody>
          <a:bodyPr/>
          <a:lstStyle/>
          <a:p>
            <a:pPr lvl="1"/>
            <a:r>
              <a:rPr lang="ca-ES" sz="1600" dirty="0" smtClean="0"/>
              <a:t>El </a:t>
            </a:r>
            <a:r>
              <a:rPr lang="ca-ES" sz="1600" dirty="0"/>
              <a:t>concepte de substància té una llarga tradició filosòfica, a l’inici de la qual hi ha les definicions que va proposar Aristòtil. Simplificant molt, Aristòtil defineix la substància </a:t>
            </a:r>
            <a:r>
              <a:rPr lang="ca-ES" sz="1600" dirty="0" smtClean="0"/>
              <a:t>com </a:t>
            </a:r>
            <a:r>
              <a:rPr lang="ca-ES" sz="1600" dirty="0"/>
              <a:t>allò que és propi d’un ésser, allò que no pot ser predicat de cap altre. Locke es planteja la qüestió de la substància en la seva teoria de les idees. Però la pregunta que es fa no és la de </a:t>
            </a:r>
            <a:r>
              <a:rPr lang="ca-ES" sz="1600" dirty="0" smtClean="0"/>
              <a:t>Descartes, </a:t>
            </a:r>
            <a:r>
              <a:rPr lang="ca-ES" sz="1600" dirty="0"/>
              <a:t>val a dir, no es qüestiona: ¿què és allò que existeix?, ¿quines són les categories ontològiques fonamentals</a:t>
            </a:r>
            <a:r>
              <a:rPr lang="ca-ES" sz="1600" dirty="0" smtClean="0"/>
              <a:t>?</a:t>
            </a:r>
            <a:r>
              <a:rPr lang="ca-ES" sz="1600" dirty="0"/>
              <a:t>  </a:t>
            </a:r>
            <a:r>
              <a:rPr lang="ca-ES" sz="1600" dirty="0" smtClean="0"/>
              <a:t>(La </a:t>
            </a:r>
            <a:r>
              <a:rPr lang="ca-ES" sz="1600" dirty="0"/>
              <a:t>idea de substància com a sinònim </a:t>
            </a:r>
            <a:r>
              <a:rPr lang="ca-ES" sz="1600" dirty="0" smtClean="0"/>
              <a:t>d’essència)</a:t>
            </a:r>
            <a:endParaRPr lang="ca-ES" sz="1600" dirty="0"/>
          </a:p>
          <a:p>
            <a:pPr lvl="1"/>
            <a:endParaRPr lang="ca-ES" sz="1600" dirty="0" smtClean="0"/>
          </a:p>
          <a:p>
            <a:pPr marL="457200" lvl="1" indent="0">
              <a:buNone/>
            </a:pPr>
            <a:r>
              <a:rPr lang="ca-ES" sz="1600" dirty="0" smtClean="0"/>
              <a:t>Locke es planteja, </a:t>
            </a:r>
            <a:r>
              <a:rPr lang="ca-ES" sz="1600" dirty="0"/>
              <a:t>‘¿com explicar les regularitats en l’aparició de les idees?’, ‘¿què és el que permet que es consideri algunes combinacions d’idees com idees que representen qualitats d’una única cosa?’ </a:t>
            </a:r>
            <a:r>
              <a:rPr lang="ca-ES" sz="1600" dirty="0" smtClean="0"/>
              <a:t/>
            </a:r>
            <a:br>
              <a:rPr lang="ca-ES" sz="1600" dirty="0" smtClean="0"/>
            </a:br>
            <a:endParaRPr lang="ca-ES" sz="1600" dirty="0" smtClean="0"/>
          </a:p>
          <a:p>
            <a:pPr lvl="1"/>
            <a:r>
              <a:rPr lang="ca-ES" sz="1600" dirty="0" smtClean="0"/>
              <a:t>A partir d’ara la substància és com la ment elabora una imatge o un concepte de les coses, un substrat que serveix de suport. No en tenim experiència, però s’entén que hi ha una realitat objectiva que explica que coincideixin les experiències subjectives. (Rosa)</a:t>
            </a:r>
            <a:endParaRPr lang="ca-ES" sz="1600" dirty="0"/>
          </a:p>
        </p:txBody>
      </p:sp>
    </p:spTree>
    <p:extLst>
      <p:ext uri="{BB962C8B-B14F-4D97-AF65-F5344CB8AC3E}">
        <p14:creationId xmlns:p14="http://schemas.microsoft.com/office/powerpoint/2010/main" val="2108151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sz="4000" dirty="0" smtClean="0"/>
              <a:t>Teoria política</a:t>
            </a:r>
            <a:endParaRPr lang="ca-ES" sz="4000" dirty="0"/>
          </a:p>
        </p:txBody>
      </p:sp>
      <p:sp>
        <p:nvSpPr>
          <p:cNvPr id="3" name="Marcador de contenido 2"/>
          <p:cNvSpPr>
            <a:spLocks noGrp="1"/>
          </p:cNvSpPr>
          <p:nvPr>
            <p:ph idx="1"/>
          </p:nvPr>
        </p:nvSpPr>
        <p:spPr>
          <a:xfrm>
            <a:off x="35496" y="764704"/>
            <a:ext cx="8784976" cy="5126971"/>
          </a:xfrm>
        </p:spPr>
        <p:txBody>
          <a:bodyPr/>
          <a:lstStyle/>
          <a:p>
            <a:endParaRPr lang="ca-ES" sz="1600" dirty="0" smtClean="0"/>
          </a:p>
          <a:p>
            <a:r>
              <a:rPr lang="ca-ES" sz="1600" dirty="0" smtClean="0"/>
              <a:t>El </a:t>
            </a:r>
            <a:r>
              <a:rPr lang="ca-ES" sz="1600" dirty="0"/>
              <a:t>pensament polític de Locke s’entén millor quan es confronta amb el de Thomas </a:t>
            </a:r>
            <a:r>
              <a:rPr lang="ca-ES" sz="1600" dirty="0" err="1"/>
              <a:t>Hobbes</a:t>
            </a:r>
            <a:r>
              <a:rPr lang="ca-ES" sz="1600" dirty="0"/>
              <a:t>, que cronològicament és anterior. Tots dos són en certa manera els pares de la filosofia política moderna, però representen alteratives radicalment diverses dins la tradició del contracte social. </a:t>
            </a:r>
            <a:r>
              <a:rPr lang="ca-ES" sz="1600" dirty="0" err="1"/>
              <a:t>Hobbes</a:t>
            </a:r>
            <a:r>
              <a:rPr lang="ca-ES" sz="1600" dirty="0"/>
              <a:t> ha conegut l’època de les guerres civils i, en conseqüència, tendeix al </a:t>
            </a:r>
            <a:r>
              <a:rPr lang="ca-ES" sz="1600" b="1" dirty="0"/>
              <a:t>conservadorisme</a:t>
            </a:r>
            <a:r>
              <a:rPr lang="ca-ES" sz="1600" dirty="0"/>
              <a:t> i a la recerca de la seguretat en temps convulsos. Per a ell </a:t>
            </a:r>
            <a:r>
              <a:rPr lang="ca-ES" sz="1600" u="sng" dirty="0"/>
              <a:t>l’home és un llop per a l’home</a:t>
            </a:r>
            <a:r>
              <a:rPr lang="ca-ES" sz="1600" dirty="0"/>
              <a:t> i l’Estat neix per donar seguretat als </a:t>
            </a:r>
            <a:r>
              <a:rPr lang="ca-ES" sz="1600" dirty="0" smtClean="0"/>
              <a:t>humans (</a:t>
            </a:r>
            <a:r>
              <a:rPr lang="ca-ES" sz="1600" dirty="0"/>
              <a:t>immersos en una situació de por i de constant guerra de tots contra tots), al preu de renunciar a la llibertat individual. </a:t>
            </a:r>
            <a:r>
              <a:rPr lang="ca-ES" sz="1600" dirty="0" smtClean="0"/>
              <a:t/>
            </a:r>
            <a:br>
              <a:rPr lang="ca-ES" sz="1600" dirty="0" smtClean="0"/>
            </a:br>
            <a:r>
              <a:rPr lang="ca-ES" sz="1600" dirty="0" smtClean="0"/>
              <a:t/>
            </a:r>
            <a:br>
              <a:rPr lang="ca-ES" sz="1600" dirty="0" smtClean="0"/>
            </a:br>
            <a:r>
              <a:rPr lang="ca-ES" sz="1600" dirty="0"/>
              <a:t>Locke, en canvi, tot i haver estat exiliat com a liberal, representa </a:t>
            </a:r>
            <a:r>
              <a:rPr lang="ca-ES" sz="1600" b="1" dirty="0"/>
              <a:t>l’optimisme constitucionalista</a:t>
            </a:r>
            <a:r>
              <a:rPr lang="ca-ES" sz="1600" dirty="0"/>
              <a:t> de la Gloriosa Revolució. De Locke en deriva el </a:t>
            </a:r>
            <a:r>
              <a:rPr lang="ca-ES" sz="1600" b="1" dirty="0"/>
              <a:t>liberalisme</a:t>
            </a:r>
            <a:r>
              <a:rPr lang="ca-ES" sz="1600" dirty="0"/>
              <a:t> i de </a:t>
            </a:r>
            <a:r>
              <a:rPr lang="ca-ES" sz="1600" dirty="0" err="1"/>
              <a:t>Hobbes</a:t>
            </a:r>
            <a:r>
              <a:rPr lang="ca-ES" sz="1600" dirty="0"/>
              <a:t> l’</a:t>
            </a:r>
            <a:r>
              <a:rPr lang="ca-ES" sz="1600" b="1" dirty="0"/>
              <a:t>absolutisme polític</a:t>
            </a:r>
            <a:r>
              <a:rPr lang="ca-ES" sz="1600" dirty="0"/>
              <a:t> i el avui el </a:t>
            </a:r>
            <a:r>
              <a:rPr lang="ca-ES" sz="1600" dirty="0" err="1"/>
              <a:t>neoconservadorisme</a:t>
            </a:r>
            <a:r>
              <a:rPr lang="ca-ES" sz="1600" dirty="0"/>
              <a:t>. El punt de discòrdia central entre ambdues posicions és el de la </a:t>
            </a:r>
            <a:r>
              <a:rPr lang="ca-ES" sz="1600" u="sng" dirty="0"/>
              <a:t>naturalesa del govern i de la llei i el paper de la tolerància</a:t>
            </a:r>
            <a:r>
              <a:rPr lang="ca-ES" sz="1600" dirty="0"/>
              <a:t>. </a:t>
            </a:r>
            <a:r>
              <a:rPr lang="ca-ES" sz="1600" dirty="0" smtClean="0"/>
              <a:t/>
            </a:r>
            <a:br>
              <a:rPr lang="ca-ES" sz="1600" dirty="0" smtClean="0"/>
            </a:br>
            <a:r>
              <a:rPr lang="ca-ES" sz="1600" dirty="0" smtClean="0"/>
              <a:t/>
            </a:r>
            <a:br>
              <a:rPr lang="ca-ES" sz="1600" dirty="0" smtClean="0"/>
            </a:br>
            <a:r>
              <a:rPr lang="ca-ES" sz="1600" dirty="0"/>
              <a:t>Metodològicament John Locke i Thomas </a:t>
            </a:r>
            <a:r>
              <a:rPr lang="ca-ES" sz="1600" dirty="0" err="1"/>
              <a:t>Hobbes</a:t>
            </a:r>
            <a:r>
              <a:rPr lang="ca-ES" sz="1600" dirty="0"/>
              <a:t> són contractualistes. Estan d’acord a suposar que en l’origen de l’Estat hi ha un </a:t>
            </a:r>
            <a:r>
              <a:rPr lang="ca-ES" sz="1600" b="1" dirty="0"/>
              <a:t>pacte</a:t>
            </a:r>
            <a:r>
              <a:rPr lang="ca-ES" sz="1600" dirty="0"/>
              <a:t> o </a:t>
            </a:r>
            <a:r>
              <a:rPr lang="ca-ES" sz="1600" b="1" dirty="0"/>
              <a:t>contracte social</a:t>
            </a:r>
            <a:r>
              <a:rPr lang="ca-ES" sz="1600" dirty="0"/>
              <a:t>, però discrepen radicalment sobre quines van ser les raons que van portar els humans a pactar. Per a </a:t>
            </a:r>
            <a:r>
              <a:rPr lang="ca-ES" sz="1600" dirty="0" err="1"/>
              <a:t>Hobbes</a:t>
            </a:r>
            <a:r>
              <a:rPr lang="ca-ES" sz="1600" dirty="0"/>
              <a:t> l’origen del pacte és la </a:t>
            </a:r>
            <a:r>
              <a:rPr lang="ca-ES" sz="1600" u="sng" dirty="0"/>
              <a:t>por</a:t>
            </a:r>
            <a:r>
              <a:rPr lang="ca-ES" sz="1600" dirty="0"/>
              <a:t> i la </a:t>
            </a:r>
            <a:r>
              <a:rPr lang="ca-ES" sz="1600" u="sng" dirty="0"/>
              <a:t>necessitat de seguretat</a:t>
            </a:r>
            <a:r>
              <a:rPr lang="ca-ES" sz="1600" dirty="0"/>
              <a:t>. Per a Locke, en canvi, hi ha pacte perquè hi ha una necessitat de </a:t>
            </a:r>
            <a:r>
              <a:rPr lang="ca-ES" sz="1600" u="sng" dirty="0"/>
              <a:t>protegir la propietat privada i el progrés comú</a:t>
            </a:r>
            <a:r>
              <a:rPr lang="ca-ES" sz="1600" dirty="0"/>
              <a:t>. </a:t>
            </a:r>
            <a:endParaRPr lang="ca-ES" sz="1600" dirty="0" smtClean="0"/>
          </a:p>
        </p:txBody>
      </p:sp>
      <p:sp>
        <p:nvSpPr>
          <p:cNvPr id="4" name="CuadroTexto 3"/>
          <p:cNvSpPr txBox="1"/>
          <p:nvPr/>
        </p:nvSpPr>
        <p:spPr>
          <a:xfrm>
            <a:off x="107505" y="5877272"/>
            <a:ext cx="6336703" cy="707886"/>
          </a:xfrm>
          <a:prstGeom prst="rect">
            <a:avLst/>
          </a:prstGeom>
          <a:noFill/>
        </p:spPr>
        <p:txBody>
          <a:bodyPr wrap="square" rtlCol="0">
            <a:spAutoFit/>
          </a:bodyPr>
          <a:lstStyle/>
          <a:p>
            <a:r>
              <a:rPr lang="ca-ES" sz="1000" dirty="0" smtClean="0">
                <a:solidFill>
                  <a:schemeClr val="bg1"/>
                </a:solidFill>
              </a:rPr>
              <a:t>Convenció entre individus, per la qual, de forma tàcita o expressa, determinen renunciar als drets naturals per a constituir-se en subjectes de drets civils. Al llarg de la història, han existit diverses versions de la idea d'un contracte social, mitjançant el qual els homes es constitueixen en societat i funden l'autoritat pública; són les diferents teories contractualistes o teories del contracte social. </a:t>
            </a:r>
            <a:endParaRPr lang="ca-ES" sz="1000" dirty="0">
              <a:solidFill>
                <a:schemeClr val="bg1"/>
              </a:solidFill>
            </a:endParaRPr>
          </a:p>
        </p:txBody>
      </p:sp>
    </p:spTree>
    <p:extLst>
      <p:ext uri="{BB962C8B-B14F-4D97-AF65-F5344CB8AC3E}">
        <p14:creationId xmlns:p14="http://schemas.microsoft.com/office/powerpoint/2010/main" val="580375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202630"/>
            <a:ext cx="8686800" cy="850106"/>
          </a:xfrm>
        </p:spPr>
        <p:txBody>
          <a:bodyPr/>
          <a:lstStyle/>
          <a:p>
            <a:r>
              <a:rPr lang="ca-ES" sz="3000" u="sng" dirty="0"/>
              <a:t>Segon tractat sobre el govern </a:t>
            </a:r>
            <a:r>
              <a:rPr lang="ca-ES" sz="3000" u="sng" dirty="0" smtClean="0"/>
              <a:t>civil</a:t>
            </a:r>
            <a:endParaRPr lang="ca-ES" sz="3000" dirty="0"/>
          </a:p>
        </p:txBody>
      </p:sp>
      <p:sp>
        <p:nvSpPr>
          <p:cNvPr id="3" name="Marcador de contenido 2"/>
          <p:cNvSpPr>
            <a:spLocks noGrp="1"/>
          </p:cNvSpPr>
          <p:nvPr>
            <p:ph idx="1"/>
          </p:nvPr>
        </p:nvSpPr>
        <p:spPr>
          <a:xfrm>
            <a:off x="107504" y="980728"/>
            <a:ext cx="8856984" cy="4824536"/>
          </a:xfrm>
        </p:spPr>
        <p:txBody>
          <a:bodyPr/>
          <a:lstStyle/>
          <a:p>
            <a:r>
              <a:rPr lang="ca-ES" sz="2000" dirty="0" smtClean="0">
                <a:solidFill>
                  <a:srgbClr val="FF0000"/>
                </a:solidFill>
              </a:rPr>
              <a:t>L’estat de natura</a:t>
            </a:r>
            <a:r>
              <a:rPr lang="ca-ES" sz="2000" dirty="0" smtClean="0"/>
              <a:t>: es gaudeix de llibertat i igualtat, els individus posseeixen drets naturals (com a humans): dret a la subsistència, a la propietat, a la integritat física... Tenir dret no implica que es respectin.</a:t>
            </a:r>
          </a:p>
          <a:p>
            <a:r>
              <a:rPr lang="ca-ES" sz="2000" dirty="0" smtClean="0">
                <a:solidFill>
                  <a:srgbClr val="FF0000"/>
                </a:solidFill>
              </a:rPr>
              <a:t>El pacte</a:t>
            </a:r>
            <a:r>
              <a:rPr lang="ca-ES" sz="2000" dirty="0" smtClean="0"/>
              <a:t>: amb l’objectiu que es respectin aquests drets els individus lliures pacten la seva incorporació a la societat. El pacte, quan els humans decideixen constituir-se en societat atorguen poder al sobirà per a que protegeixi els seus drets (no renuncia). Es mantenen els drets i la ciutadania es compromet a reconèixer el poder polític (funció-&gt; garantir-los i sancionar qui els incompleixi)</a:t>
            </a:r>
          </a:p>
          <a:p>
            <a:r>
              <a:rPr lang="ca-ES" sz="2000" dirty="0" smtClean="0">
                <a:solidFill>
                  <a:srgbClr val="FF0000"/>
                </a:solidFill>
              </a:rPr>
              <a:t>L’Estat liberal</a:t>
            </a:r>
            <a:r>
              <a:rPr lang="ca-ES" sz="2000" dirty="0" smtClean="0"/>
              <a:t>: A partir del pacte apareix l’Estat que és representatiu: estan al servei de la ciutadania (</a:t>
            </a:r>
            <a:r>
              <a:rPr lang="ca-ES" sz="2000" dirty="0" err="1" smtClean="0"/>
              <a:t>dif</a:t>
            </a:r>
            <a:r>
              <a:rPr lang="ca-ES" sz="2000" dirty="0" smtClean="0"/>
              <a:t>. </a:t>
            </a:r>
            <a:r>
              <a:rPr lang="ca-ES" sz="2000" dirty="0" err="1" smtClean="0"/>
              <a:t>Hobbes</a:t>
            </a:r>
            <a:r>
              <a:rPr lang="ca-ES" sz="2000" dirty="0" smtClean="0"/>
              <a:t> absolut)</a:t>
            </a:r>
            <a:br>
              <a:rPr lang="ca-ES" sz="2000" dirty="0" smtClean="0"/>
            </a:br>
            <a:r>
              <a:rPr lang="ca-ES" sz="2000" dirty="0" smtClean="0"/>
              <a:t>La ciutadania renuncia el dret de defensa en pro a ésser protegit. Si no se’ls protegeix el poble té dret a la insurrecció (resistència) i a l’anul·lació del pacte. Cas d’una situació excepcional qui governa té dret a la prerrogativa-&gt; incompliment d’una llei però hi haurà major benefici per al poble.</a:t>
            </a:r>
            <a:endParaRPr lang="ca-ES" sz="2000" dirty="0"/>
          </a:p>
        </p:txBody>
      </p:sp>
      <p:sp>
        <p:nvSpPr>
          <p:cNvPr id="5" name="CuadroTexto 4"/>
          <p:cNvSpPr txBox="1"/>
          <p:nvPr/>
        </p:nvSpPr>
        <p:spPr>
          <a:xfrm>
            <a:off x="107504" y="5877272"/>
            <a:ext cx="5616624" cy="864096"/>
          </a:xfrm>
          <a:prstGeom prst="rect">
            <a:avLst/>
          </a:prstGeom>
          <a:noFill/>
        </p:spPr>
        <p:txBody>
          <a:bodyPr wrap="square" rtlCol="0">
            <a:spAutoFit/>
          </a:bodyPr>
          <a:lstStyle/>
          <a:p>
            <a:r>
              <a:rPr lang="ca-ES" sz="1600" dirty="0" smtClean="0">
                <a:solidFill>
                  <a:schemeClr val="bg1"/>
                </a:solidFill>
              </a:rPr>
              <a:t>Al primer tractat Locke fa una crítica de l’obra d’en Robert Filmer: l’Estat com a família-&gt; poder absolut del cap. Patriarcat.</a:t>
            </a:r>
            <a:endParaRPr lang="ca-ES" sz="1600" dirty="0">
              <a:solidFill>
                <a:schemeClr val="bg1"/>
              </a:solidFill>
            </a:endParaRPr>
          </a:p>
        </p:txBody>
      </p:sp>
    </p:spTree>
    <p:extLst>
      <p:ext uri="{BB962C8B-B14F-4D97-AF65-F5344CB8AC3E}">
        <p14:creationId xmlns:p14="http://schemas.microsoft.com/office/powerpoint/2010/main" val="2736558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sz="3200" dirty="0" smtClean="0"/>
              <a:t>Idees principals</a:t>
            </a:r>
            <a:endParaRPr lang="ca-ES" sz="3200" dirty="0"/>
          </a:p>
        </p:txBody>
      </p:sp>
      <p:sp>
        <p:nvSpPr>
          <p:cNvPr id="3" name="Marcador de contenido 2"/>
          <p:cNvSpPr>
            <a:spLocks noGrp="1"/>
          </p:cNvSpPr>
          <p:nvPr>
            <p:ph idx="1"/>
          </p:nvPr>
        </p:nvSpPr>
        <p:spPr>
          <a:xfrm>
            <a:off x="395536" y="1124744"/>
            <a:ext cx="8229600" cy="4641379"/>
          </a:xfrm>
        </p:spPr>
        <p:txBody>
          <a:bodyPr/>
          <a:lstStyle/>
          <a:p>
            <a:r>
              <a:rPr lang="ca-ES" dirty="0" smtClean="0"/>
              <a:t>El contracte, amb què es legitima l’Estat no comporta la renúncia dels drets personals ni la justificació de l’absolutisme.</a:t>
            </a:r>
          </a:p>
          <a:p>
            <a:r>
              <a:rPr lang="ca-ES" dirty="0" smtClean="0"/>
              <a:t>La submissió al poder polític no pot significar en cap cas a la renúncia dels drets individuals.</a:t>
            </a:r>
          </a:p>
          <a:p>
            <a:r>
              <a:rPr lang="ca-ES" dirty="0" smtClean="0"/>
              <a:t>L’Estat se subordina als interessos individuals.</a:t>
            </a:r>
          </a:p>
          <a:p>
            <a:r>
              <a:rPr lang="ca-ES" dirty="0" smtClean="0"/>
              <a:t>El contracte social se concreta amb:</a:t>
            </a:r>
          </a:p>
          <a:p>
            <a:pPr lvl="1"/>
            <a:r>
              <a:rPr lang="ca-ES" dirty="0" smtClean="0"/>
              <a:t>L’estat de natura, el pacte i l’estat liberal</a:t>
            </a:r>
            <a:endParaRPr lang="ca-ES" dirty="0"/>
          </a:p>
        </p:txBody>
      </p:sp>
    </p:spTree>
    <p:extLst>
      <p:ext uri="{BB962C8B-B14F-4D97-AF65-F5344CB8AC3E}">
        <p14:creationId xmlns:p14="http://schemas.microsoft.com/office/powerpoint/2010/main" val="58827466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3259</TotalTime>
  <Words>1959</Words>
  <Application>Microsoft Macintosh PowerPoint</Application>
  <PresentationFormat>Presentación en pantalla (4:3)</PresentationFormat>
  <Paragraphs>107</Paragraphs>
  <Slides>19</Slides>
  <Notes>1</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Tema de Office</vt:lpstr>
      <vt:lpstr>Empirisme</vt:lpstr>
      <vt:lpstr>Empirisme</vt:lpstr>
      <vt:lpstr>John Locke (1632 – 1704)</vt:lpstr>
      <vt:lpstr>J.Locke</vt:lpstr>
      <vt:lpstr>Idees</vt:lpstr>
      <vt:lpstr>Idea de Substància</vt:lpstr>
      <vt:lpstr>Teoria política</vt:lpstr>
      <vt:lpstr>Segon tractat sobre el govern civil</vt:lpstr>
      <vt:lpstr>Idees principals</vt:lpstr>
      <vt:lpstr>Divisió de poders</vt:lpstr>
      <vt:lpstr>Liberalisme</vt:lpstr>
      <vt:lpstr>Síntesi</vt:lpstr>
      <vt:lpstr>David Hume (1711 - 1776)</vt:lpstr>
      <vt:lpstr>Hume</vt:lpstr>
      <vt:lpstr>Presentación de PowerPoint</vt:lpstr>
      <vt:lpstr>Relacions d’idees i qüestions de fet</vt:lpstr>
      <vt:lpstr>El problema de la causalitat</vt:lpstr>
      <vt:lpstr>Dit d’una altra manera CRÍTICA AL PRINCIPI DE CAUSALITAT </vt:lpstr>
      <vt:lpstr>Crítica a la idea de Substància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Carme Rigau Caballé</dc:creator>
  <cp:lastModifiedBy>lluïsa serra</cp:lastModifiedBy>
  <cp:revision>261</cp:revision>
  <dcterms:created xsi:type="dcterms:W3CDTF">2013-01-22T18:50:13Z</dcterms:created>
  <dcterms:modified xsi:type="dcterms:W3CDTF">2020-03-13T08:55:53Z</dcterms:modified>
</cp:coreProperties>
</file>