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a-ES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9/30/2016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9/30/2016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9/30/2016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9/30/2016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pçalera de la secció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9/30/2016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9/30/2016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9/30/2016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9/30/2016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9/30/2016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9/30/2016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9/30/2016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9/30/2016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xtec.gencat.cat/ca/projectes/escriptura/ara-escric/conferencies/" TargetMode="External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/>
              <a:t>ARA ESCRIC</a:t>
            </a:r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a-ES" dirty="0"/>
              <a:t> 1. </a:t>
            </a:r>
            <a:r>
              <a:rPr lang="ca-ES"/>
              <a:t>COMPETÈNCIA LINGÜÍSTICA: L’EXPRESSIÓ ESCRITA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349842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200" y="244549"/>
            <a:ext cx="7437599" cy="498667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27814" y="538120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a-ES" sz="1600" dirty="0">
                <a:hlinkClick r:id="rId3"/>
              </a:rPr>
              <a:t>http://xtec.gencat.cat/ca/projectes/escriptura/ara-escric/conferencies/</a:t>
            </a:r>
            <a:endParaRPr lang="ca-ES" sz="1600" dirty="0"/>
          </a:p>
          <a:p>
            <a:endParaRPr lang="ca-ES" sz="1600" dirty="0"/>
          </a:p>
        </p:txBody>
      </p:sp>
    </p:spTree>
    <p:extLst>
      <p:ext uri="{BB962C8B-B14F-4D97-AF65-F5344CB8AC3E}">
        <p14:creationId xmlns:p14="http://schemas.microsoft.com/office/powerpoint/2010/main" val="1739521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8640" y="341114"/>
            <a:ext cx="1129284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Els </a:t>
            </a:r>
            <a:r>
              <a:rPr lang="fr-FR" b="1" dirty="0" err="1"/>
              <a:t>propòsits</a:t>
            </a:r>
            <a:r>
              <a:rPr lang="fr-FR" b="1" dirty="0"/>
              <a:t> es </a:t>
            </a:r>
            <a:r>
              <a:rPr lang="fr-FR" b="1" dirty="0" err="1"/>
              <a:t>vinculen</a:t>
            </a:r>
            <a:r>
              <a:rPr lang="fr-FR" b="1" dirty="0"/>
              <a:t> a </a:t>
            </a:r>
            <a:r>
              <a:rPr lang="fr-FR" b="1" dirty="0" err="1"/>
              <a:t>gèneres</a:t>
            </a:r>
            <a:r>
              <a:rPr lang="fr-FR" b="1" dirty="0"/>
              <a:t> </a:t>
            </a:r>
            <a:r>
              <a:rPr lang="fr-FR" b="1" dirty="0" err="1"/>
              <a:t>textuals</a:t>
            </a:r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ca-ES" b="1" dirty="0"/>
          </a:p>
        </p:txBody>
      </p:sp>
      <p:pic>
        <p:nvPicPr>
          <p:cNvPr id="5" name="Imatge 4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231" y="1166497"/>
            <a:ext cx="8335538" cy="452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40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082" y="404422"/>
            <a:ext cx="8392696" cy="559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39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248" y="228600"/>
            <a:ext cx="8583223" cy="615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547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704" y="294837"/>
            <a:ext cx="9078592" cy="626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871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376605"/>
            <a:ext cx="9526" cy="104790"/>
          </a:xfrm>
          <a:prstGeom prst="rect">
            <a:avLst/>
          </a:prstGeom>
        </p:spPr>
      </p:pic>
      <p:pic>
        <p:nvPicPr>
          <p:cNvPr id="4" name="Imatge 3" descr="Retallat de pantall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670" y="321725"/>
            <a:ext cx="7579519" cy="565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319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86" y="348515"/>
            <a:ext cx="3381847" cy="1428949"/>
          </a:xfrm>
          <a:prstGeom prst="rect">
            <a:avLst/>
          </a:prstGeom>
        </p:spPr>
      </p:pic>
      <p:pic>
        <p:nvPicPr>
          <p:cNvPr id="4" name="Imatge 3" descr="Retallat de pantall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9070" y="1646278"/>
            <a:ext cx="7295649" cy="450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87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7210" y="4657636"/>
            <a:ext cx="6092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a-ES" dirty="0">
              <a:solidFill>
                <a:srgbClr val="7030A0"/>
              </a:solidFill>
            </a:endParaRPr>
          </a:p>
        </p:txBody>
      </p:sp>
      <p:pic>
        <p:nvPicPr>
          <p:cNvPr id="3" name="Imatge 2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3131" y="3424237"/>
            <a:ext cx="85737" cy="9526"/>
          </a:xfrm>
          <a:prstGeom prst="rect">
            <a:avLst/>
          </a:prstGeom>
        </p:spPr>
      </p:pic>
      <p:pic>
        <p:nvPicPr>
          <p:cNvPr id="4" name="Imatge 3" descr="Retallat de pantall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070" y="947391"/>
            <a:ext cx="8938260" cy="495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72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42" y="3395658"/>
            <a:ext cx="476316" cy="66684"/>
          </a:xfrm>
          <a:prstGeom prst="rect">
            <a:avLst/>
          </a:prstGeom>
        </p:spPr>
      </p:pic>
      <p:pic>
        <p:nvPicPr>
          <p:cNvPr id="3" name="Imatge 2" descr="Retallat de pantall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5991" y="942628"/>
            <a:ext cx="6943198" cy="497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6928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u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59</TotalTime>
  <Words>21</Words>
  <Application>Microsoft Office PowerPoint</Application>
  <PresentationFormat>Pantalla panoràmica</PresentationFormat>
  <Paragraphs>20</Paragraphs>
  <Slides>10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2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10</vt:i4>
      </vt:variant>
    </vt:vector>
  </HeadingPairs>
  <TitlesOfParts>
    <vt:vector size="13" baseType="lpstr">
      <vt:lpstr>Calibri</vt:lpstr>
      <vt:lpstr>Calibri Light</vt:lpstr>
      <vt:lpstr>Retrospectiu</vt:lpstr>
      <vt:lpstr>ARA ESCRIC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ESCRIC</dc:title>
  <dc:creator>Helena</dc:creator>
  <cp:lastModifiedBy>Helena</cp:lastModifiedBy>
  <cp:revision>9</cp:revision>
  <dcterms:created xsi:type="dcterms:W3CDTF">2016-09-29T15:20:42Z</dcterms:created>
  <dcterms:modified xsi:type="dcterms:W3CDTF">2016-09-30T06:19:55Z</dcterms:modified>
</cp:coreProperties>
</file>