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xtec.gencat.cat/ca/projectes/escriptura/ara-escric/conferencies/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ARA ESCRIC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 1. </a:t>
            </a:r>
            <a:r>
              <a:rPr lang="ca-ES"/>
              <a:t>COMPETÈNCIA LINGÜÍSTICA: L’EXPRESSIÓ ESCRITA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4984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00" y="244549"/>
            <a:ext cx="7437599" cy="4986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7814" y="53812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1600" dirty="0">
                <a:hlinkClick r:id="rId3"/>
              </a:rPr>
              <a:t>http://xtec.gencat.cat/ca/projectes/escriptura/ara-escric/conferencies/</a:t>
            </a:r>
            <a:endParaRPr lang="ca-ES" sz="16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73952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341114"/>
            <a:ext cx="11292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Els </a:t>
            </a:r>
            <a:r>
              <a:rPr lang="fr-FR" b="1" dirty="0" err="1"/>
              <a:t>propòsits</a:t>
            </a:r>
            <a:r>
              <a:rPr lang="fr-FR" b="1" dirty="0"/>
              <a:t> es </a:t>
            </a:r>
            <a:r>
              <a:rPr lang="fr-FR" b="1" dirty="0" err="1"/>
              <a:t>vinculen</a:t>
            </a:r>
            <a:r>
              <a:rPr lang="fr-FR" b="1" dirty="0"/>
              <a:t> a </a:t>
            </a:r>
            <a:r>
              <a:rPr lang="fr-FR" b="1" dirty="0" err="1"/>
              <a:t>gèneres</a:t>
            </a:r>
            <a:r>
              <a:rPr lang="fr-FR" b="1" dirty="0"/>
              <a:t> </a:t>
            </a:r>
            <a:r>
              <a:rPr lang="fr-FR" b="1" dirty="0" err="1"/>
              <a:t>textuals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ca-ES" b="1" dirty="0"/>
          </a:p>
        </p:txBody>
      </p:sp>
      <p:pic>
        <p:nvPicPr>
          <p:cNvPr id="5" name="Imatge 4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31" y="1166497"/>
            <a:ext cx="8335538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82" y="404422"/>
            <a:ext cx="8392696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3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48" y="228600"/>
            <a:ext cx="8583223" cy="61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294837"/>
            <a:ext cx="907859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376605"/>
            <a:ext cx="9526" cy="104790"/>
          </a:xfrm>
          <a:prstGeom prst="rect">
            <a:avLst/>
          </a:prstGeom>
        </p:spPr>
      </p:pic>
      <p:pic>
        <p:nvPicPr>
          <p:cNvPr id="4" name="Imatge 3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670" y="321725"/>
            <a:ext cx="7579519" cy="56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6" y="348515"/>
            <a:ext cx="3381847" cy="1428949"/>
          </a:xfrm>
          <a:prstGeom prst="rect">
            <a:avLst/>
          </a:prstGeom>
        </p:spPr>
      </p:pic>
      <p:pic>
        <p:nvPicPr>
          <p:cNvPr id="4" name="Imatge 3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70" y="1646278"/>
            <a:ext cx="729564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210" y="4657636"/>
            <a:ext cx="6092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>
              <a:solidFill>
                <a:srgbClr val="7030A0"/>
              </a:solidFill>
            </a:endParaRPr>
          </a:p>
        </p:txBody>
      </p:sp>
      <p:pic>
        <p:nvPicPr>
          <p:cNvPr id="3" name="Imatge 2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1" y="3424237"/>
            <a:ext cx="85737" cy="9526"/>
          </a:xfrm>
          <a:prstGeom prst="rect">
            <a:avLst/>
          </a:prstGeom>
        </p:spPr>
      </p:pic>
      <p:pic>
        <p:nvPicPr>
          <p:cNvPr id="4" name="Imatge 3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70" y="947391"/>
            <a:ext cx="893826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42" y="3395658"/>
            <a:ext cx="476316" cy="66684"/>
          </a:xfrm>
          <a:prstGeom prst="rect">
            <a:avLst/>
          </a:prstGeom>
        </p:spPr>
      </p:pic>
      <p:pic>
        <p:nvPicPr>
          <p:cNvPr id="3" name="Imatge 2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91" y="942628"/>
            <a:ext cx="6943198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92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u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21</Words>
  <Application>Microsoft Office PowerPoint</Application>
  <PresentationFormat>Pantalla panoràmica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Retrospectiu</vt:lpstr>
      <vt:lpstr>ARA ESCRIC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ESCRIC</dc:title>
  <dc:creator>Helena</dc:creator>
  <cp:lastModifiedBy>Helena</cp:lastModifiedBy>
  <cp:revision>9</cp:revision>
  <dcterms:created xsi:type="dcterms:W3CDTF">2016-09-29T15:20:42Z</dcterms:created>
  <dcterms:modified xsi:type="dcterms:W3CDTF">2016-09-30T06:19:55Z</dcterms:modified>
</cp:coreProperties>
</file>